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ags/tag2.xml" ContentType="application/vnd.openxmlformats-officedocument.presentationml.tags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4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5.xml" ContentType="application/vnd.openxmlformats-officedocument.theme+xml"/>
  <Override PartName="/ppt/tags/tag15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966" r:id="rId5"/>
    <p:sldMasterId id="2147484465" r:id="rId6"/>
    <p:sldMasterId id="2147484575" r:id="rId7"/>
    <p:sldMasterId id="2147484738" r:id="rId8"/>
  </p:sldMasterIdLst>
  <p:notesMasterIdLst>
    <p:notesMasterId r:id="rId15"/>
  </p:notesMasterIdLst>
  <p:handoutMasterIdLst>
    <p:handoutMasterId r:id="rId16"/>
  </p:handoutMasterIdLst>
  <p:sldIdLst>
    <p:sldId id="442" r:id="rId9"/>
    <p:sldId id="1991" r:id="rId10"/>
    <p:sldId id="4301" r:id="rId11"/>
    <p:sldId id="4302" r:id="rId12"/>
    <p:sldId id="4303" r:id="rId13"/>
    <p:sldId id="4304" r:id="rId14"/>
  </p:sldIdLst>
  <p:sldSz cx="12192000" cy="6858000"/>
  <p:notesSz cx="7315200" cy="9601200"/>
  <p:custDataLst>
    <p:tags r:id="rId17"/>
  </p:custData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0" userDrawn="1">
          <p15:clr>
            <a:srgbClr val="A4A3A4"/>
          </p15:clr>
        </p15:guide>
        <p15:guide id="11" orient="horz" pos="2047" userDrawn="1">
          <p15:clr>
            <a:srgbClr val="A4A3A4"/>
          </p15:clr>
        </p15:guide>
        <p15:guide id="12" orient="horz" pos="1440" userDrawn="1">
          <p15:clr>
            <a:srgbClr val="A4A3A4"/>
          </p15:clr>
        </p15:guide>
        <p15:guide id="13" orient="horz" pos="2568" userDrawn="1">
          <p15:clr>
            <a:srgbClr val="A4A3A4"/>
          </p15:clr>
        </p15:guide>
        <p15:guide id="14" orient="horz" pos="3370" userDrawn="1">
          <p15:clr>
            <a:srgbClr val="A4A3A4"/>
          </p15:clr>
        </p15:guide>
        <p15:guide id="15" orient="horz" pos="3589" userDrawn="1">
          <p15:clr>
            <a:srgbClr val="A4A3A4"/>
          </p15:clr>
        </p15:guide>
        <p15:guide id="16" pos="42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ntaki, Kathleen" initials="AK" lastIdx="13" clrIdx="5">
    <p:extLst>
      <p:ext uri="{19B8F6BF-5375-455C-9EA6-DF929625EA0E}">
        <p15:presenceInfo xmlns:p15="http://schemas.microsoft.com/office/powerpoint/2012/main" userId="S::kantaki@deloitte.com::fec3aa55-a8e7-40e8-8ab1-6e4f43895c23" providerId="AD"/>
      </p:ext>
    </p:extLst>
  </p:cmAuthor>
  <p:cmAuthor id="1" name="Vander Kuur, Cindy K" initials="CV" lastIdx="7" clrIdx="0">
    <p:extLst>
      <p:ext uri="{19B8F6BF-5375-455C-9EA6-DF929625EA0E}">
        <p15:presenceInfo xmlns:p15="http://schemas.microsoft.com/office/powerpoint/2012/main" userId="Vander Kuur, Cindy K" providerId="None"/>
      </p:ext>
    </p:extLst>
  </p:cmAuthor>
  <p:cmAuthor id="3" name="Sokoll, Jon-Cody" initials="JS" lastIdx="2" clrIdx="1">
    <p:extLst>
      <p:ext uri="{19B8F6BF-5375-455C-9EA6-DF929625EA0E}">
        <p15:presenceInfo xmlns:p15="http://schemas.microsoft.com/office/powerpoint/2012/main" userId="Sokoll, Jon-Cody" providerId="None"/>
      </p:ext>
    </p:extLst>
  </p:cmAuthor>
  <p:cmAuthor id="4" name="Charmant, Charmaine (US - Arlington)" initials="CC(-A" lastIdx="5" clrIdx="2">
    <p:extLst>
      <p:ext uri="{19B8F6BF-5375-455C-9EA6-DF929625EA0E}">
        <p15:presenceInfo xmlns:p15="http://schemas.microsoft.com/office/powerpoint/2012/main" userId="S-1-5-21-238447276-1040861923-1850952788-1792853" providerId="AD"/>
      </p:ext>
    </p:extLst>
  </p:cmAuthor>
  <p:cmAuthor id="5" name="Tapper, Craig" initials="CT" lastIdx="14" clrIdx="3">
    <p:extLst>
      <p:ext uri="{19B8F6BF-5375-455C-9EA6-DF929625EA0E}">
        <p15:presenceInfo xmlns:p15="http://schemas.microsoft.com/office/powerpoint/2012/main" userId="Tapper, Craig" providerId="None"/>
      </p:ext>
    </p:extLst>
  </p:cmAuthor>
  <p:cmAuthor id="6" name="Buik, Dan" initials="BD" lastIdx="15" clrIdx="4">
    <p:extLst>
      <p:ext uri="{19B8F6BF-5375-455C-9EA6-DF929625EA0E}">
        <p15:presenceInfo xmlns:p15="http://schemas.microsoft.com/office/powerpoint/2012/main" userId="S::dbuik@deloitte.com::59d3f6f3-7564-4f44-a8fa-4d042339b0f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BC25"/>
    <a:srgbClr val="CDFAFF"/>
    <a:srgbClr val="E3F5EA"/>
    <a:srgbClr val="B3E3C6"/>
    <a:srgbClr val="41B571"/>
    <a:srgbClr val="055C8D"/>
    <a:srgbClr val="00EFD1"/>
    <a:srgbClr val="003244"/>
    <a:srgbClr val="F06151"/>
    <a:srgbClr val="FBBD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>
        <p:guide/>
        <p:guide orient="horz" pos="2047"/>
        <p:guide orient="horz" pos="1440"/>
        <p:guide orient="horz" pos="2568"/>
        <p:guide orient="horz" pos="3370"/>
        <p:guide orient="horz" pos="3589"/>
        <p:guide pos="422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1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/>
          <a:lstStyle>
            <a:lvl1pPr algn="l">
              <a:defRPr sz="11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27" y="1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/>
          <a:lstStyle>
            <a:lvl1pPr algn="r">
              <a:defRPr sz="1100"/>
            </a:lvl1pPr>
          </a:lstStyle>
          <a:p>
            <a:fld id="{B4AD245C-091B-44E2-BFB0-BD94217887F7}" type="datetimeFigureOut">
              <a:rPr lang="en-US" smtClean="0">
                <a:latin typeface="Arial" panose="020B0604020202020204" pitchFamily="34" charset="0"/>
              </a:rPr>
              <a:t>2/8/2021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" y="9120173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 anchor="b"/>
          <a:lstStyle>
            <a:lvl1pPr algn="l">
              <a:defRPr sz="11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27" y="9120173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 anchor="b"/>
          <a:lstStyle>
            <a:lvl1pPr algn="r">
              <a:defRPr sz="1100"/>
            </a:lvl1pPr>
          </a:lstStyle>
          <a:p>
            <a:fld id="{9A913F39-CFF6-40F1-84D1-700840B41EAB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8131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BA5BBE4-AEA3-489A-A28E-0C2FAF2506E3}" type="datetimeFigureOut">
              <a:rPr lang="en-US" smtClean="0"/>
              <a:pPr/>
              <a:t>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8478" tIns="49238" rIns="98478" bIns="49238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1"/>
            <a:ext cx="5852160" cy="4320540"/>
          </a:xfrm>
          <a:prstGeom prst="rect">
            <a:avLst/>
          </a:prstGeom>
        </p:spPr>
        <p:txBody>
          <a:bodyPr vert="horz" lIns="98478" tIns="49238" rIns="98478" bIns="4923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9119475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0F4A2C8-6C88-4E71-83EE-698B9D4FE2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30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15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820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1256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5656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237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998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.bin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8.bin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9.bin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1.bin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2.bin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3.bin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5.bin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200" y="584518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 algn="l">
              <a:buNone/>
              <a:defRPr sz="1600" b="0">
                <a:solidFill>
                  <a:schemeClr val="bg1"/>
                </a:solidFill>
              </a:defRPr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title style</a:t>
            </a:r>
          </a:p>
          <a:p>
            <a:pPr lvl="1"/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3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3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04557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1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95150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278313" y="1705968"/>
            <a:ext cx="3636962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69900" y="1705968"/>
            <a:ext cx="3627438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8104176" y="1705968"/>
            <a:ext cx="3629025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278313" y="1851441"/>
            <a:ext cx="3630168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9900" y="1851441"/>
            <a:ext cx="3627438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8093075" y="1851441"/>
            <a:ext cx="3629025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4367493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9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301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56633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43366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1259494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column icon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903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301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56635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43367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382378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377376EB-864D-42B6-A48B-16E521A1DD01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2019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18038843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8"/>
          <p:cNvSpPr>
            <a:spLocks noGrp="1"/>
          </p:cNvSpPr>
          <p:nvPr>
            <p:ph idx="1"/>
          </p:nvPr>
        </p:nvSpPr>
        <p:spPr>
          <a:xfrm>
            <a:off x="467783" y="1665817"/>
            <a:ext cx="553773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4030966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5318644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637970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200" y="584518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 algn="l">
              <a:buNone/>
              <a:defRPr sz="1600" b="0">
                <a:solidFill>
                  <a:schemeClr val="bg1"/>
                </a:solidFill>
              </a:defRPr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title style</a:t>
            </a:r>
          </a:p>
          <a:p>
            <a:pPr lvl="1"/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3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3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35309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327" y="584518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0" indent="0" algn="l">
              <a:buNone/>
              <a:defRPr sz="1600" b="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title style</a:t>
            </a:r>
          </a:p>
          <a:p>
            <a:pPr lvl="1"/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0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1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3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3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79684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210150" y="1530450"/>
            <a:ext cx="3780000" cy="378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3800"/>
              </a:lnSpc>
              <a:defRPr sz="3200" b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75200" y="584518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3932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212000" y="1530000"/>
            <a:ext cx="3780000" cy="378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3800"/>
              </a:lnSpc>
              <a:defRPr sz="3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75327" y="584518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0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1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33481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  <a:br>
              <a:rPr lang="en-US" sz="650" noProof="0">
                <a:solidFill>
                  <a:schemeClr val="bg1"/>
                </a:solidFill>
              </a:rPr>
            </a:br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13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81570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green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0" y="1700213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423545"/>
            <a:ext cx="10418235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21712946-CD16-4323-8727-B5DB3BA185F4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2019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920212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green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4D65421A-4FF1-4BF0-9B83-E6C1337756D7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2019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42028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ue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41246C14-A9F7-4A5A-A801-1BE6D535EA45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2019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417303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blue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400A152D-67EC-442C-97D9-66DAB4CA136B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2019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433406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C1742546-B158-4C59-97CE-2F6D4FC345EC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2019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089081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1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85959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C6849EF5-3116-4C8D-BF77-59960C41EFFC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40111676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47220754-6175-4D68-82A2-218FB19E7E7E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61173732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4AFD43EB-6EED-4E49-8575-9ED1C474E86C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7208453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8311487D-C275-4D1A-96B3-EC5C9814F04F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0936093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  <a:br>
              <a:rPr lang="en-US" sz="650" noProof="0">
                <a:solidFill>
                  <a:schemeClr val="bg1"/>
                </a:solidFill>
              </a:rPr>
            </a:br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66775174-1035-411C-B931-757333045933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38567645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9900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tx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5786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1"/>
            <a:ext cx="9348787" cy="4633910"/>
          </a:xfrm>
          <a:prstGeom prst="rect">
            <a:avLst/>
          </a:prstGeom>
        </p:spPr>
        <p:txBody>
          <a:bodyPr/>
          <a:lstStyle>
            <a:lvl1pPr>
              <a:tabLst>
                <a:tab pos="8972326" algn="r"/>
              </a:tabLst>
              <a:defRPr/>
            </a:lvl1pPr>
            <a:lvl2pPr>
              <a:tabLst>
                <a:tab pos="8972326" algn="r"/>
              </a:tabLst>
              <a:defRPr/>
            </a:lvl2pPr>
            <a:lvl3pPr>
              <a:tabLst>
                <a:tab pos="8972326" algn="r"/>
              </a:tabLst>
              <a:defRPr/>
            </a:lvl3pPr>
            <a:lvl4pPr>
              <a:tabLst>
                <a:tab pos="8972326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0778111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604867" y="1700213"/>
            <a:ext cx="6117233" cy="4598988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0"/>
            <a:ext cx="4333663" cy="4633911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6328145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9866974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67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65818"/>
            <a:ext cx="1125220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/>
            </a:lvl1pPr>
            <a:lvl2pPr marL="127000" indent="-127000" algn="l"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2794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31800" indent="-127000" algn="l"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5842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256856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91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76402"/>
            <a:ext cx="11252200" cy="46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7872349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0" y="2054581"/>
            <a:ext cx="11252200" cy="3928209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0" y="1659816"/>
            <a:ext cx="11252200" cy="35718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382293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0" y="2051999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0" y="1665289"/>
            <a:ext cx="3600000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296000" y="2051998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296003" y="1665288"/>
            <a:ext cx="3600000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086960" y="2051999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086959" y="1659145"/>
            <a:ext cx="3600000" cy="39825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7816072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468000" y="1665288"/>
            <a:ext cx="5328000" cy="4622507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6394100" y="1656000"/>
            <a:ext cx="5328000" cy="4631795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3054794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9"/>
            <a:ext cx="4431857" cy="4633913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482100" y="1700213"/>
            <a:ext cx="6240000" cy="4598989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41633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  <a:br>
              <a:rPr lang="en-US" sz="650" noProof="0">
                <a:solidFill>
                  <a:schemeClr val="bg1"/>
                </a:solidFill>
              </a:rPr>
            </a:br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D20CDBA6-2996-42D9-946D-FFCF7C7B6965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6737543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8"/>
            <a:ext cx="5328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1600"/>
            </a:lvl1pPr>
            <a:lvl2pPr>
              <a:tabLst>
                <a:tab pos="6705432" algn="r"/>
              </a:tabLst>
              <a:defRPr sz="1600"/>
            </a:lvl2pPr>
            <a:lvl3pPr>
              <a:tabLst>
                <a:tab pos="6705432" algn="r"/>
              </a:tabLst>
              <a:defRPr sz="1600"/>
            </a:lvl3pPr>
            <a:lvl4pPr>
              <a:tabLst>
                <a:tab pos="6705432" algn="r"/>
              </a:tabLst>
              <a:defRPr sz="1600"/>
            </a:lvl4pPr>
            <a:lvl5pPr>
              <a:tabLst>
                <a:tab pos="6705432" algn="r"/>
              </a:tabLst>
              <a:defRPr sz="1000" baseline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20"/>
          </p:nvPr>
        </p:nvSpPr>
        <p:spPr>
          <a:xfrm>
            <a:off x="6394100" y="1665288"/>
            <a:ext cx="5328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1600"/>
            </a:lvl1pPr>
            <a:lvl2pPr>
              <a:tabLst>
                <a:tab pos="6705432" algn="r"/>
              </a:tabLst>
              <a:defRPr sz="1600"/>
            </a:lvl2pPr>
            <a:lvl3pPr>
              <a:tabLst>
                <a:tab pos="6705432" algn="r"/>
              </a:tabLst>
              <a:defRPr sz="1600"/>
            </a:lvl3pPr>
            <a:lvl4pPr>
              <a:tabLst>
                <a:tab pos="6705432" algn="r"/>
              </a:tabLst>
              <a:defRPr sz="1600"/>
            </a:lvl4pPr>
            <a:lvl5pPr>
              <a:tabLst>
                <a:tab pos="6705432" algn="r"/>
              </a:tabLst>
              <a:defRPr sz="1000" baseline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7032767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8"/>
            <a:ext cx="5480400" cy="431750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39584" y="2125013"/>
            <a:ext cx="5482516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39584" y="1655763"/>
            <a:ext cx="5482516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4769673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39584" y="2125013"/>
            <a:ext cx="5482516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39585" y="1654028"/>
            <a:ext cx="5482516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469900" y="2125013"/>
            <a:ext cx="5482517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69898" y="1665288"/>
            <a:ext cx="5482517" cy="40942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7060930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455116" y="1626099"/>
            <a:ext cx="4266983" cy="4673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2400">
                <a:solidFill>
                  <a:schemeClr val="accent3"/>
                </a:solidFill>
              </a:defRPr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469900" y="1665288"/>
            <a:ext cx="6660866" cy="4633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3104276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88742" y="1700213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341040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93338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045636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82363" y="3076573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207211" y="3079742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44787" y="3076573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9069636" y="3079742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4159745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7678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18490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69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184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476780" y="1880213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6204097" y="1880212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481779" y="4256211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31"/>
          </p:nvPr>
        </p:nvSpPr>
        <p:spPr>
          <a:xfrm>
            <a:off x="6204097" y="4256211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2840780" y="1880213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8550676" y="1880213"/>
            <a:ext cx="3171024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802551" y="4256213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8548900" y="4256212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1856260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78609" y="1700213"/>
            <a:ext cx="3639312" cy="205283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82784" y="1700213"/>
            <a:ext cx="3639316" cy="2059099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284188" y="1700212"/>
            <a:ext cx="3636962" cy="2057767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idx="1" hasCustomPrompt="1"/>
          </p:nvPr>
        </p:nvSpPr>
        <p:spPr>
          <a:xfrm>
            <a:off x="478609" y="3832225"/>
            <a:ext cx="3639312" cy="2181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idx="16" hasCustomPrompt="1"/>
          </p:nvPr>
        </p:nvSpPr>
        <p:spPr>
          <a:xfrm>
            <a:off x="4278313" y="3832224"/>
            <a:ext cx="3636962" cy="21866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7" hasCustomPrompt="1"/>
          </p:nvPr>
        </p:nvSpPr>
        <p:spPr>
          <a:xfrm>
            <a:off x="8082784" y="3832224"/>
            <a:ext cx="3639316" cy="21881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419556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9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2361411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899" y="1857892"/>
            <a:ext cx="5544000" cy="1695451"/>
          </a:xfrm>
        </p:spPr>
        <p:txBody>
          <a:bodyPr/>
          <a:lstStyle>
            <a:lvl1pPr marL="0" indent="0" algn="l">
              <a:spcAft>
                <a:spcPts val="1333"/>
              </a:spcAft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177462" y="1857892"/>
            <a:ext cx="5544000" cy="1695451"/>
          </a:xfrm>
        </p:spPr>
        <p:txBody>
          <a:bodyPr/>
          <a:lstStyle>
            <a:lvl1pPr marL="0" indent="0" algn="l">
              <a:spcAft>
                <a:spcPts val="1333"/>
              </a:spcAft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9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7635" y="1857892"/>
            <a:ext cx="1244161" cy="54927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20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4795" y="1863917"/>
            <a:ext cx="1244906" cy="54927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06367458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899" y="1857892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177462" y="1857892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7635" y="1857892"/>
            <a:ext cx="1244161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69899" y="4249681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177460" y="4249681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469899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167796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00436" y="4249683"/>
            <a:ext cx="1274916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59036" y="4248209"/>
            <a:ext cx="1244160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4795" y="1863917"/>
            <a:ext cx="1244906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988838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  <a:br>
              <a:rPr lang="en-US" sz="650" noProof="0">
                <a:solidFill>
                  <a:schemeClr val="bg1"/>
                </a:solidFill>
              </a:rPr>
            </a:br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58558D80-A3E4-4BCF-A27B-F7483FB8D1A5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22486704"/>
      </p:ext>
    </p:extLst>
  </p:cSld>
  <p:clrMapOvr>
    <a:masterClrMapping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278313" y="1705968"/>
            <a:ext cx="3636962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69900" y="1705968"/>
            <a:ext cx="3627438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8104176" y="1705968"/>
            <a:ext cx="3629025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278313" y="1851441"/>
            <a:ext cx="3630168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9900" y="1851441"/>
            <a:ext cx="3627438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8093075" y="1851441"/>
            <a:ext cx="3629025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0438197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9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301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56633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43366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4707676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column icon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903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301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56635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43367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382378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377376EB-864D-42B6-A48B-16E521A1DD01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2019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54261318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8"/>
          <p:cNvSpPr>
            <a:spLocks noGrp="1"/>
          </p:cNvSpPr>
          <p:nvPr>
            <p:ph idx="1"/>
          </p:nvPr>
        </p:nvSpPr>
        <p:spPr>
          <a:xfrm>
            <a:off x="467783" y="1665817"/>
            <a:ext cx="553773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4861199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0986862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0441546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/>
              <a:t>Machine Learning</a:t>
            </a:r>
            <a:r>
              <a:rPr spc="-40"/>
              <a:t> </a:t>
            </a:r>
            <a:r>
              <a:rPr spc="-5"/>
              <a:t>Guild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/>
              <a:t>Copyright © 2018 Deloitte Development LLC. All rights</a:t>
            </a:r>
            <a:r>
              <a:t> </a:t>
            </a:r>
            <a:r>
              <a:rPr spc="-5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" dirty="0"/>
              <a:t>‹#›</a:t>
            </a:fld>
            <a:endParaRPr spc="-5"/>
          </a:p>
        </p:txBody>
      </p:sp>
    </p:spTree>
    <p:extLst>
      <p:ext uri="{BB962C8B-B14F-4D97-AF65-F5344CB8AC3E}">
        <p14:creationId xmlns:p14="http://schemas.microsoft.com/office/powerpoint/2010/main" val="363628789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head &amp; Breadcru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spc="-75" dirty="0">
                <a:latin typeface="Chronicle Display Black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4721" y="1353312"/>
            <a:ext cx="10362880" cy="47548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200"/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971" y="466344"/>
            <a:ext cx="6169320" cy="2286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5">
                    <a:lumMod val="60000"/>
                    <a:lumOff val="40000"/>
                  </a:schemeClr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/>
              <a:t>Machine Learning guild research and Eminence Team</a:t>
            </a:r>
          </a:p>
        </p:txBody>
      </p:sp>
    </p:spTree>
    <p:extLst>
      <p:ext uri="{BB962C8B-B14F-4D97-AF65-F5344CB8AC3E}">
        <p14:creationId xmlns:p14="http://schemas.microsoft.com/office/powerpoint/2010/main" val="27621139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DE64A-D143-47BA-AE49-87E15DE0BAA5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92494-35E5-4CB1-9340-BB60DCA67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7542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200" y="584518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 algn="l">
              <a:buNone/>
              <a:defRPr sz="1600" b="0">
                <a:solidFill>
                  <a:schemeClr val="bg1"/>
                </a:solidFill>
              </a:defRPr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title style</a:t>
            </a:r>
          </a:p>
          <a:p>
            <a:pPr lvl="1"/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3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3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68151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9900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tx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02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327" y="584518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0" indent="0" algn="l">
              <a:buNone/>
              <a:defRPr sz="1600" b="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title style</a:t>
            </a:r>
          </a:p>
          <a:p>
            <a:pPr lvl="1"/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0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1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3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3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43410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210150" y="1530450"/>
            <a:ext cx="3780000" cy="378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3800"/>
              </a:lnSpc>
              <a:defRPr sz="3200" b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75200" y="584518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9968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212000" y="1530000"/>
            <a:ext cx="3780000" cy="378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3800"/>
              </a:lnSpc>
              <a:defRPr sz="3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75327" y="584518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0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1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31843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green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0" y="1700213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423545"/>
            <a:ext cx="10418235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3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872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green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2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6177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ue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8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621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blue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2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9587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2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38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1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9819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3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59647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1"/>
            <a:ext cx="9348787" cy="4633910"/>
          </a:xfrm>
          <a:prstGeom prst="rect">
            <a:avLst/>
          </a:prstGeom>
        </p:spPr>
        <p:txBody>
          <a:bodyPr/>
          <a:lstStyle>
            <a:lvl1pPr>
              <a:tabLst>
                <a:tab pos="8972326" algn="r"/>
              </a:tabLst>
              <a:defRPr/>
            </a:lvl1pPr>
            <a:lvl2pPr>
              <a:tabLst>
                <a:tab pos="8972326" algn="r"/>
              </a:tabLst>
              <a:defRPr/>
            </a:lvl2pPr>
            <a:lvl3pPr>
              <a:tabLst>
                <a:tab pos="8972326" algn="r"/>
              </a:tabLst>
              <a:defRPr/>
            </a:lvl3pPr>
            <a:lvl4pPr>
              <a:tabLst>
                <a:tab pos="8972326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510875"/>
      </p:ext>
    </p:extLst>
  </p:cSld>
  <p:clrMapOvr>
    <a:masterClrMapping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5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445549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9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172867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5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925207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9900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tx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0318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1"/>
            <a:ext cx="9348787" cy="4633910"/>
          </a:xfrm>
          <a:prstGeom prst="rect">
            <a:avLst/>
          </a:prstGeom>
        </p:spPr>
        <p:txBody>
          <a:bodyPr/>
          <a:lstStyle>
            <a:lvl1pPr>
              <a:tabLst>
                <a:tab pos="8972326" algn="r"/>
              </a:tabLst>
              <a:defRPr/>
            </a:lvl1pPr>
            <a:lvl2pPr>
              <a:tabLst>
                <a:tab pos="8972326" algn="r"/>
              </a:tabLst>
              <a:defRPr/>
            </a:lvl2pPr>
            <a:lvl3pPr>
              <a:tabLst>
                <a:tab pos="8972326" algn="r"/>
              </a:tabLst>
              <a:defRPr/>
            </a:lvl3pPr>
            <a:lvl4pPr>
              <a:tabLst>
                <a:tab pos="8972326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6269286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604867" y="1700213"/>
            <a:ext cx="6117233" cy="4598988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0"/>
            <a:ext cx="4333663" cy="4633911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0156246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1562649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23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65818"/>
            <a:ext cx="1125220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/>
            </a:lvl1pPr>
            <a:lvl2pPr marL="127000" indent="-127000" algn="l"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2794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31800" indent="-127000" algn="l"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5842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203"/>
      </p:ext>
    </p:extLst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47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76402"/>
            <a:ext cx="11252200" cy="46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9816485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0" y="2054581"/>
            <a:ext cx="11252200" cy="3928209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0" y="1659816"/>
            <a:ext cx="11252200" cy="35718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922274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604867" y="1700213"/>
            <a:ext cx="6117233" cy="4598988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0"/>
            <a:ext cx="4333663" cy="4633911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3979046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0" y="2051999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0" y="1665289"/>
            <a:ext cx="3600000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296000" y="2051998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296003" y="1665288"/>
            <a:ext cx="3600000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086960" y="2051999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086959" y="1659145"/>
            <a:ext cx="3600000" cy="39825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2882800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468000" y="1665288"/>
            <a:ext cx="5328000" cy="4622507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6394100" y="1656000"/>
            <a:ext cx="5328000" cy="4631795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8572051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9"/>
            <a:ext cx="4431857" cy="4633913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482100" y="1700213"/>
            <a:ext cx="6240000" cy="4598989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9844089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8"/>
            <a:ext cx="5328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1600"/>
            </a:lvl1pPr>
            <a:lvl2pPr>
              <a:tabLst>
                <a:tab pos="6705432" algn="r"/>
              </a:tabLst>
              <a:defRPr sz="1600"/>
            </a:lvl2pPr>
            <a:lvl3pPr>
              <a:tabLst>
                <a:tab pos="6705432" algn="r"/>
              </a:tabLst>
              <a:defRPr sz="1600"/>
            </a:lvl3pPr>
            <a:lvl4pPr>
              <a:tabLst>
                <a:tab pos="6705432" algn="r"/>
              </a:tabLst>
              <a:defRPr sz="1600"/>
            </a:lvl4pPr>
            <a:lvl5pPr>
              <a:tabLst>
                <a:tab pos="6705432" algn="r"/>
              </a:tabLst>
              <a:defRPr sz="1000" baseline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20"/>
          </p:nvPr>
        </p:nvSpPr>
        <p:spPr>
          <a:xfrm>
            <a:off x="6394100" y="1665288"/>
            <a:ext cx="5328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1600"/>
            </a:lvl1pPr>
            <a:lvl2pPr>
              <a:tabLst>
                <a:tab pos="6705432" algn="r"/>
              </a:tabLst>
              <a:defRPr sz="1600"/>
            </a:lvl2pPr>
            <a:lvl3pPr>
              <a:tabLst>
                <a:tab pos="6705432" algn="r"/>
              </a:tabLst>
              <a:defRPr sz="1600"/>
            </a:lvl3pPr>
            <a:lvl4pPr>
              <a:tabLst>
                <a:tab pos="6705432" algn="r"/>
              </a:tabLst>
              <a:defRPr sz="1600"/>
            </a:lvl4pPr>
            <a:lvl5pPr>
              <a:tabLst>
                <a:tab pos="6705432" algn="r"/>
              </a:tabLst>
              <a:defRPr sz="1000" baseline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647231"/>
      </p:ext>
    </p:extLst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8"/>
            <a:ext cx="5480400" cy="431750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39584" y="2125013"/>
            <a:ext cx="5482516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39584" y="1655763"/>
            <a:ext cx="5482516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4418608"/>
      </p:ext>
    </p:extLst>
  </p:cSld>
  <p:clrMapOvr>
    <a:masterClrMapping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39584" y="2125013"/>
            <a:ext cx="5482516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39585" y="1654028"/>
            <a:ext cx="5482516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469900" y="2125013"/>
            <a:ext cx="5482517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69898" y="1665288"/>
            <a:ext cx="5482517" cy="40942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5864035"/>
      </p:ext>
    </p:extLst>
  </p:cSld>
  <p:clrMapOvr>
    <a:masterClrMapping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455116" y="1626099"/>
            <a:ext cx="4266983" cy="4673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2400">
                <a:solidFill>
                  <a:schemeClr val="accent3"/>
                </a:solidFill>
              </a:defRPr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469900" y="1665288"/>
            <a:ext cx="6660866" cy="4633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7292732"/>
      </p:ext>
    </p:extLst>
  </p:cSld>
  <p:clrMapOvr>
    <a:masterClrMapping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88742" y="1700213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341040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93338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045636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82363" y="3076573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207211" y="3079742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44787" y="3076573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9069636" y="3079742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0882951"/>
      </p:ext>
    </p:extLst>
  </p:cSld>
  <p:clrMapOvr>
    <a:masterClrMapping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7678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18490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69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184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476780" y="1880213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6204097" y="1880212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481779" y="4256211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31"/>
          </p:nvPr>
        </p:nvSpPr>
        <p:spPr>
          <a:xfrm>
            <a:off x="6204097" y="4256211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2840780" y="1880213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8550676" y="1880213"/>
            <a:ext cx="3171024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802551" y="4256213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8548900" y="4256212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9930176"/>
      </p:ext>
    </p:extLst>
  </p:cSld>
  <p:clrMapOvr>
    <a:masterClrMapping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78609" y="1700213"/>
            <a:ext cx="3639312" cy="205283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82784" y="1700213"/>
            <a:ext cx="3639316" cy="2059099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284188" y="1700212"/>
            <a:ext cx="3636962" cy="2057767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idx="1" hasCustomPrompt="1"/>
          </p:nvPr>
        </p:nvSpPr>
        <p:spPr>
          <a:xfrm>
            <a:off x="478609" y="3832225"/>
            <a:ext cx="3639312" cy="2181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idx="16" hasCustomPrompt="1"/>
          </p:nvPr>
        </p:nvSpPr>
        <p:spPr>
          <a:xfrm>
            <a:off x="4278313" y="3832224"/>
            <a:ext cx="3636962" cy="21866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7" hasCustomPrompt="1"/>
          </p:nvPr>
        </p:nvSpPr>
        <p:spPr>
          <a:xfrm>
            <a:off x="8082784" y="3832224"/>
            <a:ext cx="3639316" cy="21881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448766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1091110"/>
      </p:ext>
    </p:extLst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35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2191686"/>
      </p:ext>
    </p:extLst>
  </p:cSld>
  <p:clrMapOvr>
    <a:masterClrMapping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899" y="1857892"/>
            <a:ext cx="5544000" cy="1695451"/>
          </a:xfrm>
        </p:spPr>
        <p:txBody>
          <a:bodyPr/>
          <a:lstStyle>
            <a:lvl1pPr marL="0" indent="0" algn="l">
              <a:spcAft>
                <a:spcPts val="1333"/>
              </a:spcAft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177462" y="1857892"/>
            <a:ext cx="5544000" cy="1695451"/>
          </a:xfrm>
        </p:spPr>
        <p:txBody>
          <a:bodyPr/>
          <a:lstStyle>
            <a:lvl1pPr marL="0" indent="0" algn="l">
              <a:spcAft>
                <a:spcPts val="1333"/>
              </a:spcAft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9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7635" y="1857892"/>
            <a:ext cx="1244161" cy="54927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20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4795" y="1863917"/>
            <a:ext cx="1244906" cy="54927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0839676"/>
      </p:ext>
    </p:extLst>
  </p:cSld>
  <p:clrMapOvr>
    <a:masterClrMapping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899" y="1857892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177462" y="1857892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7635" y="1857892"/>
            <a:ext cx="1244161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69899" y="4249681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177460" y="4249681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469899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167796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00436" y="4249683"/>
            <a:ext cx="1274916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59036" y="4248209"/>
            <a:ext cx="1244160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4795" y="1863917"/>
            <a:ext cx="1244906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7195474"/>
      </p:ext>
    </p:extLst>
  </p:cSld>
  <p:clrMapOvr>
    <a:masterClrMapping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278313" y="1705968"/>
            <a:ext cx="3636962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69900" y="1705968"/>
            <a:ext cx="3627438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8104176" y="1705968"/>
            <a:ext cx="3629025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278313" y="1851441"/>
            <a:ext cx="3630168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9900" y="1851441"/>
            <a:ext cx="3627438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8093075" y="1851441"/>
            <a:ext cx="3629025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869946"/>
      </p:ext>
    </p:extLst>
  </p:cSld>
  <p:clrMapOvr>
    <a:masterClrMapping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9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301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56633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43366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589531"/>
      </p:ext>
    </p:extLst>
  </p:cSld>
  <p:clrMapOvr>
    <a:masterClrMapping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column icon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903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301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56635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43367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4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2017 Deloitte Development LLC.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382378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2885341"/>
      </p:ext>
    </p:extLst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8"/>
          <p:cNvSpPr>
            <a:spLocks noGrp="1"/>
          </p:cNvSpPr>
          <p:nvPr>
            <p:ph idx="1"/>
          </p:nvPr>
        </p:nvSpPr>
        <p:spPr>
          <a:xfrm>
            <a:off x="467783" y="1665817"/>
            <a:ext cx="553773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7901913"/>
      </p:ext>
    </p:extLst>
  </p:cSld>
  <p:clrMapOvr>
    <a:masterClrMapping/>
  </p:clrMapOvr>
  <p:transition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5763700"/>
      </p:ext>
    </p:extLst>
  </p:cSld>
  <p:clrMapOvr>
    <a:masterClrMapping/>
  </p:clrMapOvr>
  <p:transition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610183"/>
      </p:ext>
    </p:extLst>
  </p:cSld>
  <p:clrMapOvr>
    <a:masterClrMapping/>
  </p:clrMapOvr>
  <p:transition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200" y="584518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 algn="l">
              <a:buNone/>
              <a:defRPr sz="1600" b="0">
                <a:solidFill>
                  <a:schemeClr val="bg1"/>
                </a:solidFill>
              </a:defRPr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title style</a:t>
            </a:r>
          </a:p>
          <a:p>
            <a:pPr lvl="1"/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3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3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82354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65818"/>
            <a:ext cx="1125220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/>
            </a:lvl1pPr>
            <a:lvl2pPr marL="127000" indent="-127000" algn="l"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2794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31800" indent="-127000" algn="l"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5842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2647120"/>
      </p:ext>
    </p:extLst>
  </p:cSld>
  <p:clrMapOvr>
    <a:masterClrMapping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327" y="584518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0" indent="0" algn="l">
              <a:buNone/>
              <a:defRPr sz="1600" b="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title style</a:t>
            </a:r>
          </a:p>
          <a:p>
            <a:pPr lvl="1"/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0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1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3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3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710475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210150" y="1530450"/>
            <a:ext cx="3780000" cy="378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3800"/>
              </a:lnSpc>
              <a:defRPr sz="3200" b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75200" y="584518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207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212000" y="1530000"/>
            <a:ext cx="3780000" cy="378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3800"/>
              </a:lnSpc>
              <a:defRPr sz="3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75327" y="584518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0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1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800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green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0" y="1700213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423545"/>
            <a:ext cx="10418235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3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2017 Deloitte Development LLC.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61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green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  <a:br>
              <a:rPr lang="en-US" sz="650" noProof="0">
                <a:solidFill>
                  <a:schemeClr val="bg1"/>
                </a:solidFill>
              </a:rPr>
            </a:br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2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2017 Deloitte Development LLC.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315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ue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  <a:br>
              <a:rPr lang="en-US" sz="650" noProof="0">
                <a:solidFill>
                  <a:schemeClr val="bg1"/>
                </a:solidFill>
              </a:rPr>
            </a:br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8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481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blue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  <a:br>
              <a:rPr lang="en-US" sz="650" noProof="0">
                <a:solidFill>
                  <a:schemeClr val="bg1"/>
                </a:solidFill>
              </a:rPr>
            </a:br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2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968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  <a:br>
              <a:rPr lang="en-US" sz="650" noProof="0">
                <a:solidFill>
                  <a:schemeClr val="bg1"/>
                </a:solidFill>
              </a:rPr>
            </a:br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2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688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1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79691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  <a:br>
              <a:rPr lang="en-US" sz="650" noProof="0">
                <a:solidFill>
                  <a:schemeClr val="bg1"/>
                </a:solidFill>
              </a:rPr>
            </a:br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13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05721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327" y="584518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0" indent="0" algn="l">
              <a:buNone/>
              <a:defRPr sz="1600" b="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title style</a:t>
            </a:r>
          </a:p>
          <a:p>
            <a:pPr lvl="1"/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0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1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3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3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83079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76402"/>
            <a:ext cx="11252200" cy="46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778938"/>
      </p:ext>
    </p:extLst>
  </p:cSld>
  <p:clrMapOvr>
    <a:masterClrMapping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  <a:br>
              <a:rPr lang="en-US" sz="650" noProof="0">
                <a:solidFill>
                  <a:schemeClr val="bg1"/>
                </a:solidFill>
              </a:rPr>
            </a:br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15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156456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  <a:br>
              <a:rPr lang="en-US" sz="650" noProof="0">
                <a:solidFill>
                  <a:schemeClr val="bg1"/>
                </a:solidFill>
              </a:rPr>
            </a:br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19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629488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  <a:br>
              <a:rPr lang="en-US" sz="650" noProof="0">
                <a:solidFill>
                  <a:schemeClr val="bg1"/>
                </a:solidFill>
              </a:rPr>
            </a:br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15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391658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9900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tx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1930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1"/>
            <a:ext cx="9348787" cy="4633910"/>
          </a:xfrm>
          <a:prstGeom prst="rect">
            <a:avLst/>
          </a:prstGeom>
        </p:spPr>
        <p:txBody>
          <a:bodyPr/>
          <a:lstStyle>
            <a:lvl1pPr>
              <a:tabLst>
                <a:tab pos="8972326" algn="r"/>
              </a:tabLst>
              <a:defRPr/>
            </a:lvl1pPr>
            <a:lvl2pPr>
              <a:tabLst>
                <a:tab pos="8972326" algn="r"/>
              </a:tabLst>
              <a:defRPr/>
            </a:lvl2pPr>
            <a:lvl3pPr>
              <a:tabLst>
                <a:tab pos="8972326" algn="r"/>
              </a:tabLst>
              <a:defRPr/>
            </a:lvl3pPr>
            <a:lvl4pPr>
              <a:tabLst>
                <a:tab pos="8972326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316249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604867" y="1700213"/>
            <a:ext cx="6117233" cy="4598988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0"/>
            <a:ext cx="4333663" cy="4633911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3730714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063905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65818"/>
            <a:ext cx="1125220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/>
            </a:lvl1pPr>
            <a:lvl2pPr marL="127000" indent="-127000" algn="l"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2794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31800" indent="-127000" algn="l"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5842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333231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76402"/>
            <a:ext cx="11252200" cy="46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2317307"/>
      </p:ext>
    </p:extLst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0" y="2054581"/>
            <a:ext cx="11252200" cy="3928209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0" y="1659816"/>
            <a:ext cx="11252200" cy="35718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68575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0" y="2054581"/>
            <a:ext cx="11252200" cy="3928209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0" y="1659816"/>
            <a:ext cx="11252200" cy="35718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9702940"/>
      </p:ext>
    </p:extLst>
  </p:cSld>
  <p:clrMapOvr>
    <a:masterClrMapping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0" y="2051999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0" y="1665289"/>
            <a:ext cx="3600000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296000" y="2051998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296003" y="1665288"/>
            <a:ext cx="3600000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086960" y="2051999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086959" y="1659145"/>
            <a:ext cx="3600000" cy="39825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6632846"/>
      </p:ext>
    </p:extLst>
  </p:cSld>
  <p:clrMapOvr>
    <a:masterClrMapping/>
  </p:clrMapOvr>
  <p:transition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468000" y="1665288"/>
            <a:ext cx="5328000" cy="4622507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6394100" y="1656000"/>
            <a:ext cx="5328000" cy="4631795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9953661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9"/>
            <a:ext cx="4431857" cy="4633913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482100" y="1700213"/>
            <a:ext cx="6240000" cy="4598989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7720005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8"/>
            <a:ext cx="5328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1600"/>
            </a:lvl1pPr>
            <a:lvl2pPr>
              <a:tabLst>
                <a:tab pos="6705432" algn="r"/>
              </a:tabLst>
              <a:defRPr sz="1600"/>
            </a:lvl2pPr>
            <a:lvl3pPr>
              <a:tabLst>
                <a:tab pos="6705432" algn="r"/>
              </a:tabLst>
              <a:defRPr sz="1600"/>
            </a:lvl3pPr>
            <a:lvl4pPr>
              <a:tabLst>
                <a:tab pos="6705432" algn="r"/>
              </a:tabLst>
              <a:defRPr sz="1600"/>
            </a:lvl4pPr>
            <a:lvl5pPr>
              <a:tabLst>
                <a:tab pos="6705432" algn="r"/>
              </a:tabLst>
              <a:defRPr sz="1000" baseline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20"/>
          </p:nvPr>
        </p:nvSpPr>
        <p:spPr>
          <a:xfrm>
            <a:off x="6394100" y="1665288"/>
            <a:ext cx="5328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1600"/>
            </a:lvl1pPr>
            <a:lvl2pPr>
              <a:tabLst>
                <a:tab pos="6705432" algn="r"/>
              </a:tabLst>
              <a:defRPr sz="1600"/>
            </a:lvl2pPr>
            <a:lvl3pPr>
              <a:tabLst>
                <a:tab pos="6705432" algn="r"/>
              </a:tabLst>
              <a:defRPr sz="1600"/>
            </a:lvl3pPr>
            <a:lvl4pPr>
              <a:tabLst>
                <a:tab pos="6705432" algn="r"/>
              </a:tabLst>
              <a:defRPr sz="1600"/>
            </a:lvl4pPr>
            <a:lvl5pPr>
              <a:tabLst>
                <a:tab pos="6705432" algn="r"/>
              </a:tabLst>
              <a:defRPr sz="1000" baseline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7394444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8"/>
            <a:ext cx="5480400" cy="431750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39584" y="2125013"/>
            <a:ext cx="5482516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39584" y="1655763"/>
            <a:ext cx="5482516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4125466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39584" y="2125013"/>
            <a:ext cx="5482516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39585" y="1654028"/>
            <a:ext cx="5482516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469900" y="2125013"/>
            <a:ext cx="5482517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69898" y="1665288"/>
            <a:ext cx="5482517" cy="40942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391996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455116" y="1626099"/>
            <a:ext cx="4266983" cy="4673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2400">
                <a:solidFill>
                  <a:schemeClr val="accent3"/>
                </a:solidFill>
              </a:defRPr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469900" y="1665288"/>
            <a:ext cx="6660866" cy="4633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0702738"/>
      </p:ext>
    </p:extLst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88742" y="1700213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341040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93338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045636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82363" y="3076573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207211" y="3079742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44787" y="3076573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9069636" y="3079742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8601580"/>
      </p:ext>
    </p:extLst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7678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18490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69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184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476780" y="1880213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6204097" y="1880212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481779" y="4256211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31"/>
          </p:nvPr>
        </p:nvSpPr>
        <p:spPr>
          <a:xfrm>
            <a:off x="6204097" y="4256211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2840780" y="1880213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8550676" y="1880213"/>
            <a:ext cx="3171024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802551" y="4256213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8548900" y="4256212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5412008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78609" y="1700213"/>
            <a:ext cx="3639312" cy="205283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82784" y="1700213"/>
            <a:ext cx="3639316" cy="2059099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284188" y="1700212"/>
            <a:ext cx="3636962" cy="2057767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idx="1" hasCustomPrompt="1"/>
          </p:nvPr>
        </p:nvSpPr>
        <p:spPr>
          <a:xfrm>
            <a:off x="478609" y="3832225"/>
            <a:ext cx="3639312" cy="2181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idx="16" hasCustomPrompt="1"/>
          </p:nvPr>
        </p:nvSpPr>
        <p:spPr>
          <a:xfrm>
            <a:off x="4278313" y="3832224"/>
            <a:ext cx="3636962" cy="21866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7" hasCustomPrompt="1"/>
          </p:nvPr>
        </p:nvSpPr>
        <p:spPr>
          <a:xfrm>
            <a:off x="8082784" y="3832224"/>
            <a:ext cx="3639316" cy="21881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646086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0" y="2051999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0" y="1665289"/>
            <a:ext cx="3600000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296000" y="2051998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296003" y="1665288"/>
            <a:ext cx="3600000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086960" y="2051999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086959" y="1659145"/>
            <a:ext cx="3600000" cy="39825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5081642"/>
      </p:ext>
    </p:extLst>
  </p:cSld>
  <p:clrMapOvr>
    <a:masterClrMapping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0719679"/>
      </p:ext>
    </p:extLst>
  </p:cSld>
  <p:clrMapOvr>
    <a:masterClrMapping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899" y="1857892"/>
            <a:ext cx="5544000" cy="1695451"/>
          </a:xfrm>
        </p:spPr>
        <p:txBody>
          <a:bodyPr/>
          <a:lstStyle>
            <a:lvl1pPr marL="0" indent="0" algn="l">
              <a:spcAft>
                <a:spcPts val="1333"/>
              </a:spcAft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177462" y="1857892"/>
            <a:ext cx="5544000" cy="1695451"/>
          </a:xfrm>
        </p:spPr>
        <p:txBody>
          <a:bodyPr/>
          <a:lstStyle>
            <a:lvl1pPr marL="0" indent="0" algn="l">
              <a:spcAft>
                <a:spcPts val="1333"/>
              </a:spcAft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9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7635" y="1857892"/>
            <a:ext cx="1244161" cy="54927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20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4795" y="1863917"/>
            <a:ext cx="1244906" cy="54927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5814975"/>
      </p:ext>
    </p:extLst>
  </p:cSld>
  <p:clrMapOvr>
    <a:masterClrMapping/>
  </p:clrMapOvr>
  <p:transition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899" y="1857892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177462" y="1857892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7635" y="1857892"/>
            <a:ext cx="1244161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69899" y="4249681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177460" y="4249681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469899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167796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00436" y="4249683"/>
            <a:ext cx="1274916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59036" y="4248209"/>
            <a:ext cx="1244160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4795" y="1863917"/>
            <a:ext cx="1244906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6930994"/>
      </p:ext>
    </p:extLst>
  </p:cSld>
  <p:clrMapOvr>
    <a:masterClrMapping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278313" y="1705968"/>
            <a:ext cx="3636962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69900" y="1705968"/>
            <a:ext cx="3627438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8104176" y="1705968"/>
            <a:ext cx="3629025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278313" y="1851441"/>
            <a:ext cx="3630168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9900" y="1851441"/>
            <a:ext cx="3627438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8093075" y="1851441"/>
            <a:ext cx="3629025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8471776"/>
      </p:ext>
    </p:extLst>
  </p:cSld>
  <p:clrMapOvr>
    <a:masterClrMapping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9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301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56633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43366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6860167"/>
      </p:ext>
    </p:extLst>
  </p:cSld>
  <p:clrMapOvr>
    <a:masterClrMapping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column icon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903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301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56635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43367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  <a:br>
              <a:rPr lang="en-US" sz="650" noProof="0">
                <a:solidFill>
                  <a:schemeClr val="bg1"/>
                </a:solidFill>
              </a:rPr>
            </a:br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14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2017 Deloitte Development LLC.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382378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5023361"/>
      </p:ext>
    </p:extLst>
  </p:cSld>
  <p:clrMapOvr>
    <a:masterClrMapping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8"/>
          <p:cNvSpPr>
            <a:spLocks noGrp="1"/>
          </p:cNvSpPr>
          <p:nvPr>
            <p:ph idx="1"/>
          </p:nvPr>
        </p:nvSpPr>
        <p:spPr>
          <a:xfrm>
            <a:off x="467783" y="1665817"/>
            <a:ext cx="553773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15849"/>
      </p:ext>
    </p:extLst>
  </p:cSld>
  <p:clrMapOvr>
    <a:masterClrMapping/>
  </p:clrMapOvr>
  <p:transition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4620617"/>
      </p:ext>
    </p:extLst>
  </p:cSld>
  <p:clrMapOvr>
    <a:masterClrMapping/>
  </p:clrMapOvr>
  <p:transition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884734"/>
      </p:ext>
    </p:extLst>
  </p:cSld>
  <p:clrMapOvr>
    <a:masterClrMapping/>
  </p:clrMapOvr>
  <p:transition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1"/>
            <a:ext cx="9348787" cy="4633910"/>
          </a:xfrm>
          <a:prstGeom prst="rect">
            <a:avLst/>
          </a:prstGeom>
        </p:spPr>
        <p:txBody>
          <a:bodyPr/>
          <a:lstStyle>
            <a:lvl1pPr>
              <a:tabLst>
                <a:tab pos="8972326" algn="r"/>
              </a:tabLst>
              <a:defRPr/>
            </a:lvl1pPr>
            <a:lvl2pPr>
              <a:tabLst>
                <a:tab pos="8972326" algn="r"/>
              </a:tabLst>
              <a:defRPr/>
            </a:lvl2pPr>
            <a:lvl3pPr>
              <a:tabLst>
                <a:tab pos="8972326" algn="r"/>
              </a:tabLst>
              <a:defRPr/>
            </a:lvl3pPr>
            <a:lvl4pPr>
              <a:tabLst>
                <a:tab pos="8972326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926084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468000" y="1665288"/>
            <a:ext cx="5328000" cy="4622507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6394100" y="1656000"/>
            <a:ext cx="5328000" cy="4631795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2891208"/>
      </p:ext>
    </p:extLst>
  </p:cSld>
  <p:clrMapOvr>
    <a:masterClrMapping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604867" y="1700213"/>
            <a:ext cx="6117233" cy="4598988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0"/>
            <a:ext cx="4333663" cy="4633911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6389774"/>
      </p:ext>
    </p:extLst>
  </p:cSld>
  <p:clrMapOvr>
    <a:masterClrMapping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65818"/>
            <a:ext cx="1125220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/>
            </a:lvl1pPr>
            <a:lvl2pPr marL="127000" indent="-127000" algn="l"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2794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31800" indent="-127000" algn="l"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5842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9854291"/>
      </p:ext>
    </p:extLst>
  </p:cSld>
  <p:clrMapOvr>
    <a:masterClrMapping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&amp; 1 column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76402"/>
            <a:ext cx="11252200" cy="46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2000686"/>
      </p:ext>
    </p:extLst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0" y="2054581"/>
            <a:ext cx="11252200" cy="3928209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0" y="1659816"/>
            <a:ext cx="11252200" cy="35718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1247197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0" y="2051999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0" y="1665289"/>
            <a:ext cx="3600000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296000" y="2051998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296003" y="1665288"/>
            <a:ext cx="3600000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086960" y="2051999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086959" y="1659145"/>
            <a:ext cx="3600000" cy="39825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6379517"/>
      </p:ext>
    </p:extLst>
  </p:cSld>
  <p:clrMapOvr>
    <a:masterClrMapping/>
  </p:clrMapOvr>
  <p:transition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468000" y="1665288"/>
            <a:ext cx="5328000" cy="4622507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6394100" y="1656000"/>
            <a:ext cx="5328000" cy="4631795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1986914"/>
      </p:ext>
    </p:extLst>
  </p:cSld>
  <p:clrMapOvr>
    <a:masterClrMapping/>
  </p:clrMapOvr>
  <p:transition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9"/>
            <a:ext cx="4431857" cy="4633913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482100" y="1700213"/>
            <a:ext cx="6240000" cy="4598989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1356835"/>
      </p:ext>
    </p:extLst>
  </p:cSld>
  <p:clrMapOvr>
    <a:masterClrMapping/>
  </p:clrMapOvr>
  <p:transition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8"/>
            <a:ext cx="5328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1600"/>
            </a:lvl1pPr>
            <a:lvl2pPr>
              <a:tabLst>
                <a:tab pos="6705432" algn="r"/>
              </a:tabLst>
              <a:defRPr sz="1600"/>
            </a:lvl2pPr>
            <a:lvl3pPr>
              <a:tabLst>
                <a:tab pos="6705432" algn="r"/>
              </a:tabLst>
              <a:defRPr sz="1600"/>
            </a:lvl3pPr>
            <a:lvl4pPr>
              <a:tabLst>
                <a:tab pos="6705432" algn="r"/>
              </a:tabLst>
              <a:defRPr sz="1600"/>
            </a:lvl4pPr>
            <a:lvl5pPr>
              <a:tabLst>
                <a:tab pos="6705432" algn="r"/>
              </a:tabLst>
              <a:defRPr sz="1000" baseline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20"/>
          </p:nvPr>
        </p:nvSpPr>
        <p:spPr>
          <a:xfrm>
            <a:off x="6394100" y="1665288"/>
            <a:ext cx="5328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1600"/>
            </a:lvl1pPr>
            <a:lvl2pPr>
              <a:tabLst>
                <a:tab pos="6705432" algn="r"/>
              </a:tabLst>
              <a:defRPr sz="1600"/>
            </a:lvl2pPr>
            <a:lvl3pPr>
              <a:tabLst>
                <a:tab pos="6705432" algn="r"/>
              </a:tabLst>
              <a:defRPr sz="1600"/>
            </a:lvl3pPr>
            <a:lvl4pPr>
              <a:tabLst>
                <a:tab pos="6705432" algn="r"/>
              </a:tabLst>
              <a:defRPr sz="1600"/>
            </a:lvl4pPr>
            <a:lvl5pPr>
              <a:tabLst>
                <a:tab pos="6705432" algn="r"/>
              </a:tabLst>
              <a:defRPr sz="1000" baseline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0376993"/>
      </p:ext>
    </p:extLst>
  </p:cSld>
  <p:clrMapOvr>
    <a:masterClrMapping/>
  </p:clrMapOvr>
  <p:transition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8"/>
            <a:ext cx="5480400" cy="431750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39584" y="2125013"/>
            <a:ext cx="5482516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39584" y="1655763"/>
            <a:ext cx="5482516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7816316"/>
      </p:ext>
    </p:extLst>
  </p:cSld>
  <p:clrMapOvr>
    <a:masterClrMapping/>
  </p:clrMapOvr>
  <p:transition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39584" y="2125013"/>
            <a:ext cx="5482516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39585" y="1654028"/>
            <a:ext cx="5482516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469900" y="2125013"/>
            <a:ext cx="5482517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69898" y="1665288"/>
            <a:ext cx="5482517" cy="40942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462803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9"/>
            <a:ext cx="4431857" cy="4633913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482100" y="1700213"/>
            <a:ext cx="6240000" cy="4598989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0274777"/>
      </p:ext>
    </p:extLst>
  </p:cSld>
  <p:clrMapOvr>
    <a:masterClrMapping/>
  </p:clrMapOvr>
  <p:transition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455116" y="1626099"/>
            <a:ext cx="4266983" cy="4673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2400">
                <a:solidFill>
                  <a:schemeClr val="accent3"/>
                </a:solidFill>
              </a:defRPr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469900" y="1665288"/>
            <a:ext cx="6660866" cy="4633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3492895"/>
      </p:ext>
    </p:extLst>
  </p:cSld>
  <p:clrMapOvr>
    <a:masterClrMapping/>
  </p:clrMapOvr>
  <p:transition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88742" y="1700213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341040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93338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045636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82363" y="3076573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207211" y="3079742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44787" y="3076573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9069636" y="3079742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8764483"/>
      </p:ext>
    </p:extLst>
  </p:cSld>
  <p:clrMapOvr>
    <a:masterClrMapping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7678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18490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69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184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476780" y="1880213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6204097" y="1880212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481779" y="4256211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31"/>
          </p:nvPr>
        </p:nvSpPr>
        <p:spPr>
          <a:xfrm>
            <a:off x="6204097" y="4256211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2840780" y="1880213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8550676" y="1880213"/>
            <a:ext cx="3171024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802551" y="4256213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8548900" y="4256212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3290508"/>
      </p:ext>
    </p:extLst>
  </p:cSld>
  <p:clrMapOvr>
    <a:masterClrMapping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78609" y="1700213"/>
            <a:ext cx="3639312" cy="205283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82784" y="1700213"/>
            <a:ext cx="3639316" cy="2059099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284188" y="1700212"/>
            <a:ext cx="3636962" cy="2057767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idx="1" hasCustomPrompt="1"/>
          </p:nvPr>
        </p:nvSpPr>
        <p:spPr>
          <a:xfrm>
            <a:off x="478609" y="3832225"/>
            <a:ext cx="3639312" cy="2181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idx="16" hasCustomPrompt="1"/>
          </p:nvPr>
        </p:nvSpPr>
        <p:spPr>
          <a:xfrm>
            <a:off x="4278313" y="3832224"/>
            <a:ext cx="3636962" cy="21866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7" hasCustomPrompt="1"/>
          </p:nvPr>
        </p:nvSpPr>
        <p:spPr>
          <a:xfrm>
            <a:off x="8082784" y="3832224"/>
            <a:ext cx="3639316" cy="21881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918956"/>
      </p:ext>
    </p:extLst>
  </p:cSld>
  <p:clrMapOvr>
    <a:masterClrMapping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0229069"/>
      </p:ext>
    </p:extLst>
  </p:cSld>
  <p:clrMapOvr>
    <a:masterClrMapping/>
  </p:clrMapOvr>
  <p:transition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899" y="1857892"/>
            <a:ext cx="5544000" cy="1695451"/>
          </a:xfrm>
        </p:spPr>
        <p:txBody>
          <a:bodyPr/>
          <a:lstStyle>
            <a:lvl1pPr marL="0" indent="0" algn="l">
              <a:spcAft>
                <a:spcPts val="1333"/>
              </a:spcAft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177462" y="1857892"/>
            <a:ext cx="5544000" cy="1695451"/>
          </a:xfrm>
        </p:spPr>
        <p:txBody>
          <a:bodyPr/>
          <a:lstStyle>
            <a:lvl1pPr marL="0" indent="0" algn="l">
              <a:spcAft>
                <a:spcPts val="1333"/>
              </a:spcAft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9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7635" y="1857892"/>
            <a:ext cx="1244161" cy="54927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20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4795" y="1863917"/>
            <a:ext cx="1244906" cy="54927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26709033"/>
      </p:ext>
    </p:extLst>
  </p:cSld>
  <p:clrMapOvr>
    <a:masterClrMapping/>
  </p:clrMapOvr>
  <p:transition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899" y="1857892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177462" y="1857892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7635" y="1857892"/>
            <a:ext cx="1244161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69899" y="4249681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177460" y="4249681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469899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167796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00436" y="4249683"/>
            <a:ext cx="1274916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59036" y="4248209"/>
            <a:ext cx="1244160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4795" y="1863917"/>
            <a:ext cx="1244906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6726873"/>
      </p:ext>
    </p:extLst>
  </p:cSld>
  <p:clrMapOvr>
    <a:masterClrMapping/>
  </p:clrMapOvr>
  <p:transition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278313" y="1705968"/>
            <a:ext cx="3636962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69900" y="1705968"/>
            <a:ext cx="3627438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8104176" y="1705968"/>
            <a:ext cx="3629025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278313" y="1851441"/>
            <a:ext cx="3630168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9900" y="1851441"/>
            <a:ext cx="3627438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8093075" y="1851441"/>
            <a:ext cx="3629025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8905300"/>
      </p:ext>
    </p:extLst>
  </p:cSld>
  <p:clrMapOvr>
    <a:masterClrMapping/>
  </p:clrMapOvr>
  <p:transition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9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301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56633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43366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9971004"/>
      </p:ext>
    </p:extLst>
  </p:cSld>
  <p:clrMapOvr>
    <a:masterClrMapping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4 column icon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903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301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56635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43367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  <a:br>
              <a:rPr lang="en-US" sz="650" noProof="0">
                <a:solidFill>
                  <a:schemeClr val="bg1"/>
                </a:solidFill>
              </a:rPr>
            </a:br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14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2017 Deloitte Development LLC.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382378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651556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8"/>
            <a:ext cx="5328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1600"/>
            </a:lvl1pPr>
            <a:lvl2pPr>
              <a:tabLst>
                <a:tab pos="6705432" algn="r"/>
              </a:tabLst>
              <a:defRPr sz="1600"/>
            </a:lvl2pPr>
            <a:lvl3pPr>
              <a:tabLst>
                <a:tab pos="6705432" algn="r"/>
              </a:tabLst>
              <a:defRPr sz="1600"/>
            </a:lvl3pPr>
            <a:lvl4pPr>
              <a:tabLst>
                <a:tab pos="6705432" algn="r"/>
              </a:tabLst>
              <a:defRPr sz="1600"/>
            </a:lvl4pPr>
            <a:lvl5pPr>
              <a:tabLst>
                <a:tab pos="6705432" algn="r"/>
              </a:tabLst>
              <a:defRPr sz="1000" baseline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20"/>
          </p:nvPr>
        </p:nvSpPr>
        <p:spPr>
          <a:xfrm>
            <a:off x="6394100" y="1665288"/>
            <a:ext cx="5328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1600"/>
            </a:lvl1pPr>
            <a:lvl2pPr>
              <a:tabLst>
                <a:tab pos="6705432" algn="r"/>
              </a:tabLst>
              <a:defRPr sz="1600"/>
            </a:lvl2pPr>
            <a:lvl3pPr>
              <a:tabLst>
                <a:tab pos="6705432" algn="r"/>
              </a:tabLst>
              <a:defRPr sz="1600"/>
            </a:lvl3pPr>
            <a:lvl4pPr>
              <a:tabLst>
                <a:tab pos="6705432" algn="r"/>
              </a:tabLst>
              <a:defRPr sz="1600"/>
            </a:lvl4pPr>
            <a:lvl5pPr>
              <a:tabLst>
                <a:tab pos="6705432" algn="r"/>
              </a:tabLst>
              <a:defRPr sz="1000" baseline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1036312"/>
      </p:ext>
    </p:extLst>
  </p:cSld>
  <p:clrMapOvr>
    <a:masterClrMapping/>
  </p:clrMapOvr>
  <p:transition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8"/>
          <p:cNvSpPr>
            <a:spLocks noGrp="1"/>
          </p:cNvSpPr>
          <p:nvPr>
            <p:ph idx="1"/>
          </p:nvPr>
        </p:nvSpPr>
        <p:spPr>
          <a:xfrm>
            <a:off x="467783" y="1665817"/>
            <a:ext cx="553773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8173035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6210304"/>
      </p:ext>
    </p:extLst>
  </p:cSld>
  <p:clrMapOvr>
    <a:masterClrMapping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266661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8"/>
            <a:ext cx="5480400" cy="431750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39584" y="2125013"/>
            <a:ext cx="5482516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39584" y="1655763"/>
            <a:ext cx="5482516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946623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39584" y="2125013"/>
            <a:ext cx="5482516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39585" y="1654028"/>
            <a:ext cx="5482516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469900" y="2125013"/>
            <a:ext cx="5482517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69898" y="1665288"/>
            <a:ext cx="5482517" cy="40942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028567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455116" y="1626099"/>
            <a:ext cx="4266983" cy="4673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2400">
                <a:solidFill>
                  <a:schemeClr val="accent3"/>
                </a:solidFill>
              </a:defRPr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469900" y="1665288"/>
            <a:ext cx="6660866" cy="4633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19857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88742" y="1700213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341040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93338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045636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82363" y="3076573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207211" y="3079742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44787" y="3076573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9069636" y="3079742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032526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210150" y="1530450"/>
            <a:ext cx="3780000" cy="378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3800"/>
              </a:lnSpc>
              <a:defRPr sz="3200" b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75200" y="584518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2220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7678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18490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69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184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476780" y="1880213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6204097" y="1880212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481779" y="4256211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31"/>
          </p:nvPr>
        </p:nvSpPr>
        <p:spPr>
          <a:xfrm>
            <a:off x="6204097" y="4256211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2840780" y="1880213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8550676" y="1880213"/>
            <a:ext cx="3171024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802551" y="4256213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8548900" y="4256212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04324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78609" y="1700213"/>
            <a:ext cx="3639312" cy="205283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82784" y="1700213"/>
            <a:ext cx="3639316" cy="2059099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284188" y="1700212"/>
            <a:ext cx="3636962" cy="2057767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idx="1" hasCustomPrompt="1"/>
          </p:nvPr>
        </p:nvSpPr>
        <p:spPr>
          <a:xfrm>
            <a:off x="478609" y="3832225"/>
            <a:ext cx="3639312" cy="2181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idx="16" hasCustomPrompt="1"/>
          </p:nvPr>
        </p:nvSpPr>
        <p:spPr>
          <a:xfrm>
            <a:off x="4278313" y="3832224"/>
            <a:ext cx="3636962" cy="21866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7" hasCustomPrompt="1"/>
          </p:nvPr>
        </p:nvSpPr>
        <p:spPr>
          <a:xfrm>
            <a:off x="8082784" y="3832224"/>
            <a:ext cx="3639316" cy="21881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556094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9593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899" y="1857892"/>
            <a:ext cx="5544000" cy="1695451"/>
          </a:xfrm>
        </p:spPr>
        <p:txBody>
          <a:bodyPr/>
          <a:lstStyle>
            <a:lvl1pPr marL="0" indent="0" algn="l">
              <a:spcAft>
                <a:spcPts val="1333"/>
              </a:spcAft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177462" y="1857892"/>
            <a:ext cx="5544000" cy="1695451"/>
          </a:xfrm>
        </p:spPr>
        <p:txBody>
          <a:bodyPr/>
          <a:lstStyle>
            <a:lvl1pPr marL="0" indent="0" algn="l">
              <a:spcAft>
                <a:spcPts val="1333"/>
              </a:spcAft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9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7635" y="1857892"/>
            <a:ext cx="1244161" cy="54927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20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4795" y="1863917"/>
            <a:ext cx="1244906" cy="54927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3940897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899" y="1857892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177462" y="1857892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7635" y="1857892"/>
            <a:ext cx="1244161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69899" y="4249681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177460" y="4249681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469899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167796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00436" y="4249683"/>
            <a:ext cx="1274916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59036" y="4248209"/>
            <a:ext cx="1244160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4795" y="1863917"/>
            <a:ext cx="1244906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756138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278313" y="1705968"/>
            <a:ext cx="3636962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69900" y="1705968"/>
            <a:ext cx="3627438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8104176" y="1705968"/>
            <a:ext cx="3629025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278313" y="1851441"/>
            <a:ext cx="3630168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9900" y="1851441"/>
            <a:ext cx="3627438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8093075" y="1851441"/>
            <a:ext cx="3629025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586747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9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301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56633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43366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243073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column icon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903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301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56635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43367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  <a:br>
              <a:rPr lang="en-US" sz="650" noProof="0">
                <a:solidFill>
                  <a:schemeClr val="bg1"/>
                </a:solidFill>
              </a:rPr>
            </a:br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382378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F8C72433-483F-41C0-8DD0-87AE058BB3A2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2019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4437087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8"/>
          <p:cNvSpPr>
            <a:spLocks noGrp="1"/>
          </p:cNvSpPr>
          <p:nvPr>
            <p:ph idx="1"/>
          </p:nvPr>
        </p:nvSpPr>
        <p:spPr>
          <a:xfrm>
            <a:off x="467783" y="1665817"/>
            <a:ext cx="553773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708949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227870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212000" y="1530000"/>
            <a:ext cx="3780000" cy="378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3800"/>
              </a:lnSpc>
              <a:defRPr sz="3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75327" y="584518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0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1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6115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393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1"/>
            <a:ext cx="9348787" cy="4633910"/>
          </a:xfrm>
          <a:prstGeom prst="rect">
            <a:avLst/>
          </a:prstGeom>
        </p:spPr>
        <p:txBody>
          <a:bodyPr/>
          <a:lstStyle>
            <a:lvl1pPr>
              <a:tabLst>
                <a:tab pos="8972326" algn="r"/>
              </a:tabLst>
              <a:defRPr/>
            </a:lvl1pPr>
            <a:lvl2pPr>
              <a:tabLst>
                <a:tab pos="8972326" algn="r"/>
              </a:tabLst>
              <a:defRPr/>
            </a:lvl2pPr>
            <a:lvl3pPr>
              <a:tabLst>
                <a:tab pos="8972326" algn="r"/>
              </a:tabLst>
              <a:defRPr/>
            </a:lvl3pPr>
            <a:lvl4pPr>
              <a:tabLst>
                <a:tab pos="8972326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519749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604867" y="1700213"/>
            <a:ext cx="6117233" cy="4598988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0"/>
            <a:ext cx="4333663" cy="4633911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038477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65818"/>
            <a:ext cx="1125220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/>
            </a:lvl1pPr>
            <a:lvl2pPr marL="127000" indent="-127000" algn="l"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2794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31800" indent="-127000" algn="l"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5842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910798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&amp; 1 column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76402"/>
            <a:ext cx="11252200" cy="46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858398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0" y="2054581"/>
            <a:ext cx="11252200" cy="3928209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0" y="1659816"/>
            <a:ext cx="11252200" cy="35718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358714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0" y="2051999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0" y="1665289"/>
            <a:ext cx="3600000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296000" y="2051998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296003" y="1665288"/>
            <a:ext cx="3600000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086960" y="2051999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086959" y="1659145"/>
            <a:ext cx="3600000" cy="39825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61793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468000" y="1665288"/>
            <a:ext cx="5328000" cy="4622507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6394100" y="1656000"/>
            <a:ext cx="5328000" cy="4631795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947388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9"/>
            <a:ext cx="4431857" cy="4633913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482100" y="1700213"/>
            <a:ext cx="6240000" cy="4598989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422606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8"/>
            <a:ext cx="5328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1600"/>
            </a:lvl1pPr>
            <a:lvl2pPr>
              <a:tabLst>
                <a:tab pos="6705432" algn="r"/>
              </a:tabLst>
              <a:defRPr sz="1600"/>
            </a:lvl2pPr>
            <a:lvl3pPr>
              <a:tabLst>
                <a:tab pos="6705432" algn="r"/>
              </a:tabLst>
              <a:defRPr sz="1600"/>
            </a:lvl3pPr>
            <a:lvl4pPr>
              <a:tabLst>
                <a:tab pos="6705432" algn="r"/>
              </a:tabLst>
              <a:defRPr sz="1600"/>
            </a:lvl4pPr>
            <a:lvl5pPr>
              <a:tabLst>
                <a:tab pos="6705432" algn="r"/>
              </a:tabLst>
              <a:defRPr sz="1000" baseline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20"/>
          </p:nvPr>
        </p:nvSpPr>
        <p:spPr>
          <a:xfrm>
            <a:off x="6394100" y="1665288"/>
            <a:ext cx="5328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1600"/>
            </a:lvl1pPr>
            <a:lvl2pPr>
              <a:tabLst>
                <a:tab pos="6705432" algn="r"/>
              </a:tabLst>
              <a:defRPr sz="1600"/>
            </a:lvl2pPr>
            <a:lvl3pPr>
              <a:tabLst>
                <a:tab pos="6705432" algn="r"/>
              </a:tabLst>
              <a:defRPr sz="1600"/>
            </a:lvl3pPr>
            <a:lvl4pPr>
              <a:tabLst>
                <a:tab pos="6705432" algn="r"/>
              </a:tabLst>
              <a:defRPr sz="1600"/>
            </a:lvl4pPr>
            <a:lvl5pPr>
              <a:tabLst>
                <a:tab pos="6705432" algn="r"/>
              </a:tabLst>
              <a:defRPr sz="1000" baseline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456221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green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0" y="1700213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423545"/>
            <a:ext cx="10418235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3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574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8"/>
            <a:ext cx="5480400" cy="431750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39584" y="2125013"/>
            <a:ext cx="5482516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39584" y="1655763"/>
            <a:ext cx="5482516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502769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39584" y="2125013"/>
            <a:ext cx="5482516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39585" y="1654028"/>
            <a:ext cx="5482516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469900" y="2125013"/>
            <a:ext cx="5482517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69898" y="1665288"/>
            <a:ext cx="5482517" cy="40942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4269487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455116" y="1626099"/>
            <a:ext cx="4266983" cy="4673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2400">
                <a:solidFill>
                  <a:schemeClr val="accent3"/>
                </a:solidFill>
              </a:defRPr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469900" y="1665288"/>
            <a:ext cx="6660866" cy="4633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9616660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88742" y="1700213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341040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93338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045636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82363" y="3076573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207211" y="3079742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44787" y="3076573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9069636" y="3079742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230832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7678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18490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69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184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476780" y="1880213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6204097" y="1880212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481779" y="4256211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31"/>
          </p:nvPr>
        </p:nvSpPr>
        <p:spPr>
          <a:xfrm>
            <a:off x="6204097" y="4256211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2840780" y="1880213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8550676" y="1880213"/>
            <a:ext cx="3171024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802551" y="4256213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8548900" y="4256212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189720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78609" y="1700213"/>
            <a:ext cx="3639312" cy="205283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82784" y="1700213"/>
            <a:ext cx="3639316" cy="2059099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284188" y="1700212"/>
            <a:ext cx="3636962" cy="2057767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idx="1" hasCustomPrompt="1"/>
          </p:nvPr>
        </p:nvSpPr>
        <p:spPr>
          <a:xfrm>
            <a:off x="478609" y="3832225"/>
            <a:ext cx="3639312" cy="2181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idx="16" hasCustomPrompt="1"/>
          </p:nvPr>
        </p:nvSpPr>
        <p:spPr>
          <a:xfrm>
            <a:off x="4278313" y="3832224"/>
            <a:ext cx="3636962" cy="21866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7" hasCustomPrompt="1"/>
          </p:nvPr>
        </p:nvSpPr>
        <p:spPr>
          <a:xfrm>
            <a:off x="8082784" y="3832224"/>
            <a:ext cx="3639316" cy="21881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7191008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4708218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899" y="1857892"/>
            <a:ext cx="5544000" cy="1695451"/>
          </a:xfrm>
        </p:spPr>
        <p:txBody>
          <a:bodyPr/>
          <a:lstStyle>
            <a:lvl1pPr marL="0" indent="0" algn="l">
              <a:spcAft>
                <a:spcPts val="1333"/>
              </a:spcAft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177462" y="1857892"/>
            <a:ext cx="5544000" cy="1695451"/>
          </a:xfrm>
        </p:spPr>
        <p:txBody>
          <a:bodyPr/>
          <a:lstStyle>
            <a:lvl1pPr marL="0" indent="0" algn="l">
              <a:spcAft>
                <a:spcPts val="1333"/>
              </a:spcAft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9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7635" y="1857892"/>
            <a:ext cx="1244161" cy="54927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20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4795" y="1863917"/>
            <a:ext cx="1244906" cy="54927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4727411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899" y="1857892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177462" y="1857892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7635" y="1857892"/>
            <a:ext cx="1244161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69899" y="4249681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177460" y="4249681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469899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167796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00436" y="4249683"/>
            <a:ext cx="1274916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59036" y="4248209"/>
            <a:ext cx="1244160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4795" y="1863917"/>
            <a:ext cx="1244906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525486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278313" y="1705968"/>
            <a:ext cx="3636962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69900" y="1705968"/>
            <a:ext cx="3627438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8104176" y="1705968"/>
            <a:ext cx="3629025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278313" y="1851441"/>
            <a:ext cx="3630168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9900" y="1851441"/>
            <a:ext cx="3627438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8093075" y="1851441"/>
            <a:ext cx="3629025" cy="3845755"/>
          </a:xfrm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80814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green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  <a:br>
              <a:rPr lang="en-US" sz="650" noProof="0">
                <a:solidFill>
                  <a:schemeClr val="bg1"/>
                </a:solidFill>
              </a:rPr>
            </a:br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2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4826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9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301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56633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43366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906765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4 column icon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903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130100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56635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43367" y="2556000"/>
            <a:ext cx="2592000" cy="3394800"/>
          </a:xfrm>
        </p:spPr>
        <p:txBody>
          <a:bodyPr/>
          <a:lstStyle>
            <a:lvl1pPr marL="0" indent="0" algn="l">
              <a:buFontTx/>
              <a:buNone/>
              <a:defRPr b="0">
                <a:solidFill>
                  <a:schemeClr val="bg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bg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bg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bg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>
                <a:solidFill>
                  <a:schemeClr val="bg1"/>
                </a:solidFill>
              </a:defRPr>
            </a:lvl6pPr>
            <a:lvl7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7pPr>
            <a:lvl8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8pPr>
            <a:lvl9pPr marL="475188" indent="-235194">
              <a:spcAft>
                <a:spcPts val="1333"/>
              </a:spcAft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  <a:br>
              <a:rPr lang="en-US" sz="650" noProof="0">
                <a:solidFill>
                  <a:schemeClr val="bg1"/>
                </a:solidFill>
              </a:rPr>
            </a:br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382378" y="6477001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17E4FE9D-3780-4764-BD38-3F4942EA4DA6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2019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95285206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8"/>
          <p:cNvSpPr>
            <a:spLocks noGrp="1"/>
          </p:cNvSpPr>
          <p:nvPr>
            <p:ph idx="1"/>
          </p:nvPr>
        </p:nvSpPr>
        <p:spPr>
          <a:xfrm>
            <a:off x="467783" y="1665817"/>
            <a:ext cx="553773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3839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191874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344708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6595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200" y="584518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 algn="l">
              <a:buNone/>
              <a:defRPr sz="1600" b="0">
                <a:solidFill>
                  <a:schemeClr val="bg1"/>
                </a:solidFill>
              </a:defRPr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title style</a:t>
            </a:r>
          </a:p>
          <a:p>
            <a:pPr lvl="1"/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3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0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3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5643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327" y="584518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0" indent="0" algn="l">
              <a:buNone/>
              <a:defRPr sz="1600" b="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title style</a:t>
            </a:r>
          </a:p>
          <a:p>
            <a:pPr lvl="1"/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9" name="Group 18"/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0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1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3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3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275537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210150" y="1530450"/>
            <a:ext cx="3780000" cy="378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3800"/>
              </a:lnSpc>
              <a:defRPr sz="3200" b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75200" y="584518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1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4711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ircl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212000" y="1530000"/>
            <a:ext cx="3780000" cy="37800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108000" tIns="108000" rIns="108000" bIns="108000" anchor="ctr" anchorCtr="0">
            <a:normAutofit/>
          </a:bodyPr>
          <a:lstStyle>
            <a:lvl1pPr algn="ctr">
              <a:lnSpc>
                <a:spcPts val="3800"/>
              </a:lnSpc>
              <a:defRPr sz="3200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475327" y="584518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0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1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69357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ue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  <a:br>
              <a:rPr lang="en-US" sz="650" noProof="0">
                <a:solidFill>
                  <a:schemeClr val="bg1"/>
                </a:solidFill>
              </a:rPr>
            </a:br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8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0214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green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0" y="1700213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423545"/>
            <a:ext cx="10418235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21712946-CD16-4323-8727-B5DB3BA185F4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2019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49228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green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4D65421A-4FF1-4BF0-9B83-E6C1337756D7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2019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85151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ue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41246C14-A9F7-4A5A-A801-1BE6D535EA45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2019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19062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blue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400A152D-67EC-442C-97D9-66DAB4CA136B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2019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600628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C1742546-B158-4C59-97CE-2F6D4FC345EC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2019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945182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69901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541000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3913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C6849EF5-3116-4C8D-BF77-59960C41EFFC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09630871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dark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47220754-6175-4D68-82A2-218FB19E7E7E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148580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4AFD43EB-6EED-4E49-8575-9ED1C474E86C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01248318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8311487D-C275-4D1A-96B3-EC5C9814F04F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241521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dark blue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  <a:br>
              <a:rPr lang="en-US" sz="650" noProof="0">
                <a:solidFill>
                  <a:schemeClr val="bg1"/>
                </a:solidFill>
              </a:rPr>
            </a:br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2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714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9900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2800">
                <a:solidFill>
                  <a:schemeClr val="tx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3777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1"/>
            <a:ext cx="9348787" cy="4633910"/>
          </a:xfrm>
          <a:prstGeom prst="rect">
            <a:avLst/>
          </a:prstGeom>
        </p:spPr>
        <p:txBody>
          <a:bodyPr/>
          <a:lstStyle>
            <a:lvl1pPr>
              <a:tabLst>
                <a:tab pos="8972326" algn="r"/>
              </a:tabLst>
              <a:defRPr/>
            </a:lvl1pPr>
            <a:lvl2pPr>
              <a:tabLst>
                <a:tab pos="8972326" algn="r"/>
              </a:tabLst>
              <a:defRPr/>
            </a:lvl2pPr>
            <a:lvl3pPr>
              <a:tabLst>
                <a:tab pos="8972326" algn="r"/>
              </a:tabLst>
              <a:defRPr/>
            </a:lvl3pPr>
            <a:lvl4pPr>
              <a:tabLst>
                <a:tab pos="8972326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47340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604867" y="1700213"/>
            <a:ext cx="6117233" cy="4598988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0"/>
            <a:ext cx="4333663" cy="4633911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7356692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2140363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3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65818"/>
            <a:ext cx="1125220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/>
            </a:lvl1pPr>
            <a:lvl2pPr marL="127000" indent="-127000" algn="l"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2794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31800" indent="-127000" algn="l"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584200" indent="-127000" algn="l">
              <a:buClrTx/>
              <a:buSzPct val="100000"/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11755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1 column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07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76402"/>
            <a:ext cx="11252200" cy="46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 b="1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2045057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0" y="2054581"/>
            <a:ext cx="11252200" cy="3928209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0" y="1659816"/>
            <a:ext cx="11252200" cy="35718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3326922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468000" y="2051999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8000" y="1665289"/>
            <a:ext cx="3600000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296000" y="2051998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296003" y="1665288"/>
            <a:ext cx="3600000" cy="392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086960" y="2051999"/>
            <a:ext cx="3600000" cy="3930791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086959" y="1659145"/>
            <a:ext cx="3600000" cy="39825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393970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468000" y="1665288"/>
            <a:ext cx="5328000" cy="4622507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6394100" y="1656000"/>
            <a:ext cx="5328000" cy="4631795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8234368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9"/>
            <a:ext cx="4431857" cy="4633913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482100" y="1700213"/>
            <a:ext cx="6240000" cy="4598989"/>
          </a:xfrm>
          <a:prstGeom prst="rect">
            <a:avLst/>
          </a:prstGeom>
        </p:spPr>
        <p:txBody>
          <a:bodyPr/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19300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</p:spPr>
        <p:txBody>
          <a:bodyPr anchor="b"/>
          <a:lstStyle>
            <a:lvl1pPr>
              <a:lnSpc>
                <a:spcPct val="95000"/>
              </a:lnSpc>
              <a:defRPr sz="385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900" y="3429000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85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aseCode"/>
          <p:cNvSpPr txBox="1"/>
          <p:nvPr userDrawn="1"/>
        </p:nvSpPr>
        <p:spPr>
          <a:xfrm>
            <a:off x="6336000" y="6476999"/>
            <a:ext cx="489656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Machine Learning Guild</a:t>
            </a:r>
            <a:br>
              <a:rPr lang="en-US" sz="650" noProof="0">
                <a:solidFill>
                  <a:schemeClr val="bg1"/>
                </a:solidFill>
              </a:rPr>
            </a:br>
            <a:endParaRPr lang="en-US" sz="650" noProof="0">
              <a:solidFill>
                <a:schemeClr val="bg1"/>
              </a:solidFill>
            </a:endParaRPr>
          </a:p>
        </p:txBody>
      </p:sp>
      <p:sp>
        <p:nvSpPr>
          <p:cNvPr id="2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bg1"/>
                </a:solidFill>
              </a:rPr>
              <a:t>Copyright © 2020 Deloitte Development LLC. All rights reserved.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bg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978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8"/>
            <a:ext cx="5328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1600"/>
            </a:lvl1pPr>
            <a:lvl2pPr>
              <a:tabLst>
                <a:tab pos="6705432" algn="r"/>
              </a:tabLst>
              <a:defRPr sz="1600"/>
            </a:lvl2pPr>
            <a:lvl3pPr>
              <a:tabLst>
                <a:tab pos="6705432" algn="r"/>
              </a:tabLst>
              <a:defRPr sz="1600"/>
            </a:lvl3pPr>
            <a:lvl4pPr>
              <a:tabLst>
                <a:tab pos="6705432" algn="r"/>
              </a:tabLst>
              <a:defRPr sz="1600"/>
            </a:lvl4pPr>
            <a:lvl5pPr>
              <a:tabLst>
                <a:tab pos="6705432" algn="r"/>
              </a:tabLst>
              <a:defRPr sz="1000" baseline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20"/>
          </p:nvPr>
        </p:nvSpPr>
        <p:spPr>
          <a:xfrm>
            <a:off x="6394100" y="1665288"/>
            <a:ext cx="5328000" cy="463391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1600"/>
            </a:lvl1pPr>
            <a:lvl2pPr>
              <a:tabLst>
                <a:tab pos="6705432" algn="r"/>
              </a:tabLst>
              <a:defRPr sz="1600"/>
            </a:lvl2pPr>
            <a:lvl3pPr>
              <a:tabLst>
                <a:tab pos="6705432" algn="r"/>
              </a:tabLst>
              <a:defRPr sz="1600"/>
            </a:lvl3pPr>
            <a:lvl4pPr>
              <a:tabLst>
                <a:tab pos="6705432" algn="r"/>
              </a:tabLst>
              <a:defRPr sz="1600"/>
            </a:lvl4pPr>
            <a:lvl5pPr>
              <a:tabLst>
                <a:tab pos="6705432" algn="r"/>
              </a:tabLst>
              <a:defRPr sz="1000" baseline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2251173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88"/>
            <a:ext cx="5480400" cy="431750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39584" y="2125013"/>
            <a:ext cx="5482516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39584" y="1655763"/>
            <a:ext cx="5482516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3354723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239584" y="2125013"/>
            <a:ext cx="5482516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239585" y="1654028"/>
            <a:ext cx="5482516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469900" y="2125013"/>
            <a:ext cx="5482517" cy="3857777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69898" y="1665288"/>
            <a:ext cx="5482517" cy="40942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4154967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455116" y="1626099"/>
            <a:ext cx="4266983" cy="4673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 sz="2400">
                <a:solidFill>
                  <a:schemeClr val="accent3"/>
                </a:solidFill>
              </a:defRPr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469900" y="1665288"/>
            <a:ext cx="6660866" cy="4633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6705432" algn="r"/>
              </a:tabLst>
              <a:defRPr/>
            </a:lvl1pPr>
            <a:lvl2pPr>
              <a:tabLst>
                <a:tab pos="6705432" algn="r"/>
              </a:tabLst>
              <a:defRPr/>
            </a:lvl2pPr>
            <a:lvl3pPr>
              <a:tabLst>
                <a:tab pos="6705432" algn="r"/>
              </a:tabLst>
              <a:defRPr/>
            </a:lvl3pPr>
            <a:lvl4pPr>
              <a:tabLst>
                <a:tab pos="6705432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5310747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88742" y="1700213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341040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93338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045636" y="1700212"/>
            <a:ext cx="2664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82363" y="3076573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207211" y="3079742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44787" y="3076573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9069636" y="3079742"/>
            <a:ext cx="2640000" cy="3222628"/>
          </a:xfrm>
        </p:spPr>
        <p:txBody>
          <a:bodyPr/>
          <a:lstStyle>
            <a:lvl1pPr marL="0" indent="0"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0"/>
              </a:spcAft>
              <a:defRPr/>
            </a:lvl7pPr>
            <a:lvl8pPr marL="475188" indent="-235194">
              <a:spcAft>
                <a:spcPts val="0"/>
              </a:spcAft>
              <a:defRPr/>
            </a:lvl8pPr>
            <a:lvl9pPr marL="475188" indent="-235194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4838729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7678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184900" y="170386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69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184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476780" y="1880213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6204097" y="1880212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481779" y="4256211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31"/>
          </p:nvPr>
        </p:nvSpPr>
        <p:spPr>
          <a:xfrm>
            <a:off x="6204097" y="4256211"/>
            <a:ext cx="2116800" cy="1591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2840780" y="1880213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8550676" y="1880213"/>
            <a:ext cx="3171024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802551" y="4256213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8548900" y="4256212"/>
            <a:ext cx="3172800" cy="1944000"/>
          </a:xfrm>
        </p:spPr>
        <p:txBody>
          <a:bodyPr/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27000" indent="-1270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8620313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78609" y="1700213"/>
            <a:ext cx="3639312" cy="2052830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82784" y="1700213"/>
            <a:ext cx="3639316" cy="2059099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284188" y="1700212"/>
            <a:ext cx="3636962" cy="2057767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idx="1" hasCustomPrompt="1"/>
          </p:nvPr>
        </p:nvSpPr>
        <p:spPr>
          <a:xfrm>
            <a:off x="478609" y="3832225"/>
            <a:ext cx="3639312" cy="2181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idx="16" hasCustomPrompt="1"/>
          </p:nvPr>
        </p:nvSpPr>
        <p:spPr>
          <a:xfrm>
            <a:off x="4278313" y="3832224"/>
            <a:ext cx="3636962" cy="21866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7" hasCustomPrompt="1"/>
          </p:nvPr>
        </p:nvSpPr>
        <p:spPr>
          <a:xfrm>
            <a:off x="8082784" y="3832224"/>
            <a:ext cx="3639316" cy="21881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1106372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95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3646087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334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899" y="1857892"/>
            <a:ext cx="5544000" cy="1695451"/>
          </a:xfrm>
        </p:spPr>
        <p:txBody>
          <a:bodyPr/>
          <a:lstStyle>
            <a:lvl1pPr marL="0" indent="0" algn="l">
              <a:spcAft>
                <a:spcPts val="1333"/>
              </a:spcAft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177462" y="1857892"/>
            <a:ext cx="5544000" cy="1695451"/>
          </a:xfrm>
        </p:spPr>
        <p:txBody>
          <a:bodyPr/>
          <a:lstStyle>
            <a:lvl1pPr marL="0" indent="0" algn="l">
              <a:spcAft>
                <a:spcPts val="1333"/>
              </a:spcAft>
              <a:buFontTx/>
              <a:buNone/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9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7635" y="1857892"/>
            <a:ext cx="1244161" cy="54927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20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4795" y="1863917"/>
            <a:ext cx="1244906" cy="54927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8218390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9899" y="1857892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177462" y="1857892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67635" y="1857892"/>
            <a:ext cx="1244161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69899" y="4249681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177460" y="4249681"/>
            <a:ext cx="5544000" cy="1695451"/>
          </a:xfrm>
        </p:spPr>
        <p:txBody>
          <a:bodyPr>
            <a:noAutofit/>
          </a:bodyPr>
          <a:lstStyle>
            <a:lvl1pPr marL="0" indent="0">
              <a:spcAft>
                <a:spcPts val="1333"/>
              </a:spcAft>
              <a:defRPr b="1">
                <a:solidFill>
                  <a:schemeClr val="tx1"/>
                </a:solidFill>
              </a:defRPr>
            </a:lvl1pPr>
            <a:lvl2pPr marL="1270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2794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>
                <a:solidFill>
                  <a:schemeClr val="tx1"/>
                </a:solidFill>
              </a:defRPr>
            </a:lvl3pPr>
            <a:lvl4pPr marL="4318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◦"/>
              <a:defRPr>
                <a:solidFill>
                  <a:schemeClr val="tx1"/>
                </a:solidFill>
              </a:defRPr>
            </a:lvl4pPr>
            <a:lvl5pPr marL="584200" indent="-127000" algn="l"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−"/>
              <a:defRPr baseline="0">
                <a:solidFill>
                  <a:schemeClr val="tx1"/>
                </a:solidFill>
              </a:defRPr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469899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6167796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00436" y="4249683"/>
            <a:ext cx="1274916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59036" y="4248209"/>
            <a:ext cx="1244160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34795" y="1863917"/>
            <a:ext cx="1244906" cy="549275"/>
          </a:xfrm>
        </p:spPr>
        <p:txBody>
          <a:bodyPr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>
              <a:spcBef>
                <a:spcPct val="0"/>
              </a:spcBef>
            </a:pPr>
            <a:r>
              <a:rPr lang="en-US" sz="1600" noProof="0">
                <a:solidFill>
                  <a:schemeClr val="bg1"/>
                </a:solidFill>
              </a:rPr>
              <a:t>Co-brand</a:t>
            </a:r>
            <a:br>
              <a:rPr lang="en-US" sz="1600" noProof="0">
                <a:solidFill>
                  <a:schemeClr val="bg1"/>
                </a:solidFill>
              </a:rPr>
            </a:br>
            <a:r>
              <a:rPr lang="en-US" sz="16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392606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oleObject" Target="../embeddings/oleObject1.bin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vmlDrawing" Target="../drawings/vmlDrawing1.v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91.xml"/><Relationship Id="rId39" Type="http://schemas.openxmlformats.org/officeDocument/2006/relationships/slideLayout" Target="../slideLayouts/slideLayout104.xml"/><Relationship Id="rId21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99.xml"/><Relationship Id="rId42" Type="http://schemas.openxmlformats.org/officeDocument/2006/relationships/vmlDrawing" Target="../drawings/vmlDrawing2.vml"/><Relationship Id="rId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4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97.xml"/><Relationship Id="rId37" Type="http://schemas.openxmlformats.org/officeDocument/2006/relationships/slideLayout" Target="../slideLayouts/slideLayout102.xml"/><Relationship Id="rId40" Type="http://schemas.openxmlformats.org/officeDocument/2006/relationships/slideLayout" Target="../slideLayouts/slideLayout105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3.xml"/><Relationship Id="rId36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96.xml"/><Relationship Id="rId44" Type="http://schemas.openxmlformats.org/officeDocument/2006/relationships/oleObject" Target="../embeddings/oleObject2.bin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92.xml"/><Relationship Id="rId30" Type="http://schemas.openxmlformats.org/officeDocument/2006/relationships/slideLayout" Target="../slideLayouts/slideLayout95.xml"/><Relationship Id="rId35" Type="http://schemas.openxmlformats.org/officeDocument/2006/relationships/slideLayout" Target="../slideLayouts/slideLayout100.xml"/><Relationship Id="rId43" Type="http://schemas.openxmlformats.org/officeDocument/2006/relationships/tags" Target="../tags/tag3.xml"/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98.xml"/><Relationship Id="rId38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85.xml"/><Relationship Id="rId4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31.xml"/><Relationship Id="rId39" Type="http://schemas.openxmlformats.org/officeDocument/2006/relationships/slideLayout" Target="../slideLayouts/slideLayout144.xml"/><Relationship Id="rId21" Type="http://schemas.openxmlformats.org/officeDocument/2006/relationships/slideLayout" Target="../slideLayouts/slideLayout126.xml"/><Relationship Id="rId34" Type="http://schemas.openxmlformats.org/officeDocument/2006/relationships/slideLayout" Target="../slideLayouts/slideLayout139.xml"/><Relationship Id="rId42" Type="http://schemas.openxmlformats.org/officeDocument/2006/relationships/slideLayout" Target="../slideLayouts/slideLayout147.xml"/><Relationship Id="rId47" Type="http://schemas.openxmlformats.org/officeDocument/2006/relationships/oleObject" Target="../embeddings/oleObject6.bin"/><Relationship Id="rId7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9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29.xml"/><Relationship Id="rId32" Type="http://schemas.openxmlformats.org/officeDocument/2006/relationships/slideLayout" Target="../slideLayouts/slideLayout137.xml"/><Relationship Id="rId37" Type="http://schemas.openxmlformats.org/officeDocument/2006/relationships/slideLayout" Target="../slideLayouts/slideLayout142.xml"/><Relationship Id="rId40" Type="http://schemas.openxmlformats.org/officeDocument/2006/relationships/slideLayout" Target="../slideLayouts/slideLayout145.xml"/><Relationship Id="rId45" Type="http://schemas.openxmlformats.org/officeDocument/2006/relationships/vmlDrawing" Target="../drawings/vmlDrawing6.v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28.xml"/><Relationship Id="rId28" Type="http://schemas.openxmlformats.org/officeDocument/2006/relationships/slideLayout" Target="../slideLayouts/slideLayout133.xml"/><Relationship Id="rId36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31" Type="http://schemas.openxmlformats.org/officeDocument/2006/relationships/slideLayout" Target="../slideLayouts/slideLayout136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7.xml"/><Relationship Id="rId27" Type="http://schemas.openxmlformats.org/officeDocument/2006/relationships/slideLayout" Target="../slideLayouts/slideLayout132.xml"/><Relationship Id="rId30" Type="http://schemas.openxmlformats.org/officeDocument/2006/relationships/slideLayout" Target="../slideLayouts/slideLayout135.xml"/><Relationship Id="rId35" Type="http://schemas.openxmlformats.org/officeDocument/2006/relationships/slideLayout" Target="../slideLayouts/slideLayout140.xml"/><Relationship Id="rId43" Type="http://schemas.openxmlformats.org/officeDocument/2006/relationships/slideLayout" Target="../slideLayouts/slideLayout148.xml"/><Relationship Id="rId48" Type="http://schemas.openxmlformats.org/officeDocument/2006/relationships/image" Target="../media/image1.emf"/><Relationship Id="rId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38.xml"/><Relationship Id="rId38" Type="http://schemas.openxmlformats.org/officeDocument/2006/relationships/slideLayout" Target="../slideLayouts/slideLayout143.xml"/><Relationship Id="rId46" Type="http://schemas.openxmlformats.org/officeDocument/2006/relationships/tags" Target="../tags/tag7.xml"/><Relationship Id="rId20" Type="http://schemas.openxmlformats.org/officeDocument/2006/relationships/slideLayout" Target="../slideLayouts/slideLayout125.xml"/><Relationship Id="rId41" Type="http://schemas.openxmlformats.org/officeDocument/2006/relationships/slideLayout" Target="../slideLayouts/slideLayout14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1.xml"/><Relationship Id="rId18" Type="http://schemas.openxmlformats.org/officeDocument/2006/relationships/slideLayout" Target="../slideLayouts/slideLayout166.xml"/><Relationship Id="rId26" Type="http://schemas.openxmlformats.org/officeDocument/2006/relationships/slideLayout" Target="../slideLayouts/slideLayout174.xml"/><Relationship Id="rId39" Type="http://schemas.openxmlformats.org/officeDocument/2006/relationships/slideLayout" Target="../slideLayouts/slideLayout187.xml"/><Relationship Id="rId21" Type="http://schemas.openxmlformats.org/officeDocument/2006/relationships/slideLayout" Target="../slideLayouts/slideLayout169.xml"/><Relationship Id="rId34" Type="http://schemas.openxmlformats.org/officeDocument/2006/relationships/slideLayout" Target="../slideLayouts/slideLayout182.xml"/><Relationship Id="rId42" Type="http://schemas.openxmlformats.org/officeDocument/2006/relationships/vmlDrawing" Target="../drawings/vmlDrawing10.vml"/><Relationship Id="rId7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0.xml"/><Relationship Id="rId16" Type="http://schemas.openxmlformats.org/officeDocument/2006/relationships/slideLayout" Target="../slideLayouts/slideLayout164.xml"/><Relationship Id="rId29" Type="http://schemas.openxmlformats.org/officeDocument/2006/relationships/slideLayout" Target="../slideLayouts/slideLayout177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24" Type="http://schemas.openxmlformats.org/officeDocument/2006/relationships/slideLayout" Target="../slideLayouts/slideLayout172.xml"/><Relationship Id="rId32" Type="http://schemas.openxmlformats.org/officeDocument/2006/relationships/slideLayout" Target="../slideLayouts/slideLayout180.xml"/><Relationship Id="rId37" Type="http://schemas.openxmlformats.org/officeDocument/2006/relationships/slideLayout" Target="../slideLayouts/slideLayout185.xml"/><Relationship Id="rId40" Type="http://schemas.openxmlformats.org/officeDocument/2006/relationships/slideLayout" Target="../slideLayouts/slideLayout188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63.xml"/><Relationship Id="rId23" Type="http://schemas.openxmlformats.org/officeDocument/2006/relationships/slideLayout" Target="../slideLayouts/slideLayout171.xml"/><Relationship Id="rId28" Type="http://schemas.openxmlformats.org/officeDocument/2006/relationships/slideLayout" Target="../slideLayouts/slideLayout176.xml"/><Relationship Id="rId36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58.xml"/><Relationship Id="rId19" Type="http://schemas.openxmlformats.org/officeDocument/2006/relationships/slideLayout" Target="../slideLayouts/slideLayout167.xml"/><Relationship Id="rId31" Type="http://schemas.openxmlformats.org/officeDocument/2006/relationships/slideLayout" Target="../slideLayouts/slideLayout179.xml"/><Relationship Id="rId44" Type="http://schemas.openxmlformats.org/officeDocument/2006/relationships/oleObject" Target="../embeddings/oleObject10.bin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14" Type="http://schemas.openxmlformats.org/officeDocument/2006/relationships/slideLayout" Target="../slideLayouts/slideLayout162.xml"/><Relationship Id="rId22" Type="http://schemas.openxmlformats.org/officeDocument/2006/relationships/slideLayout" Target="../slideLayouts/slideLayout170.xml"/><Relationship Id="rId27" Type="http://schemas.openxmlformats.org/officeDocument/2006/relationships/slideLayout" Target="../slideLayouts/slideLayout175.xml"/><Relationship Id="rId30" Type="http://schemas.openxmlformats.org/officeDocument/2006/relationships/slideLayout" Target="../slideLayouts/slideLayout178.xml"/><Relationship Id="rId35" Type="http://schemas.openxmlformats.org/officeDocument/2006/relationships/slideLayout" Target="../slideLayouts/slideLayout183.xml"/><Relationship Id="rId43" Type="http://schemas.openxmlformats.org/officeDocument/2006/relationships/tags" Target="../tags/tag11.xml"/><Relationship Id="rId8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65.xml"/><Relationship Id="rId25" Type="http://schemas.openxmlformats.org/officeDocument/2006/relationships/slideLayout" Target="../slideLayouts/slideLayout173.xml"/><Relationship Id="rId33" Type="http://schemas.openxmlformats.org/officeDocument/2006/relationships/slideLayout" Target="../slideLayouts/slideLayout181.xml"/><Relationship Id="rId38" Type="http://schemas.openxmlformats.org/officeDocument/2006/relationships/slideLayout" Target="../slideLayouts/slideLayout186.xml"/><Relationship Id="rId20" Type="http://schemas.openxmlformats.org/officeDocument/2006/relationships/slideLayout" Target="../slideLayouts/slideLayout168.xml"/><Relationship Id="rId4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14.xml"/><Relationship Id="rId21" Type="http://schemas.openxmlformats.org/officeDocument/2006/relationships/slideLayout" Target="../slideLayouts/slideLayout209.xml"/><Relationship Id="rId42" Type="http://schemas.openxmlformats.org/officeDocument/2006/relationships/slideLayout" Target="../slideLayouts/slideLayout230.xml"/><Relationship Id="rId47" Type="http://schemas.openxmlformats.org/officeDocument/2006/relationships/slideLayout" Target="../slideLayouts/slideLayout235.xml"/><Relationship Id="rId63" Type="http://schemas.openxmlformats.org/officeDocument/2006/relationships/slideLayout" Target="../slideLayouts/slideLayout251.xml"/><Relationship Id="rId68" Type="http://schemas.openxmlformats.org/officeDocument/2006/relationships/oleObject" Target="../embeddings/oleObject14.bin"/><Relationship Id="rId7" Type="http://schemas.openxmlformats.org/officeDocument/2006/relationships/slideLayout" Target="../slideLayouts/slideLayout195.xml"/><Relationship Id="rId2" Type="http://schemas.openxmlformats.org/officeDocument/2006/relationships/slideLayout" Target="../slideLayouts/slideLayout190.xml"/><Relationship Id="rId16" Type="http://schemas.openxmlformats.org/officeDocument/2006/relationships/slideLayout" Target="../slideLayouts/slideLayout204.xml"/><Relationship Id="rId29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199.xml"/><Relationship Id="rId24" Type="http://schemas.openxmlformats.org/officeDocument/2006/relationships/slideLayout" Target="../slideLayouts/slideLayout212.xml"/><Relationship Id="rId32" Type="http://schemas.openxmlformats.org/officeDocument/2006/relationships/slideLayout" Target="../slideLayouts/slideLayout220.xml"/><Relationship Id="rId37" Type="http://schemas.openxmlformats.org/officeDocument/2006/relationships/slideLayout" Target="../slideLayouts/slideLayout225.xml"/><Relationship Id="rId40" Type="http://schemas.openxmlformats.org/officeDocument/2006/relationships/slideLayout" Target="../slideLayouts/slideLayout228.xml"/><Relationship Id="rId45" Type="http://schemas.openxmlformats.org/officeDocument/2006/relationships/slideLayout" Target="../slideLayouts/slideLayout233.xml"/><Relationship Id="rId53" Type="http://schemas.openxmlformats.org/officeDocument/2006/relationships/slideLayout" Target="../slideLayouts/slideLayout241.xml"/><Relationship Id="rId58" Type="http://schemas.openxmlformats.org/officeDocument/2006/relationships/slideLayout" Target="../slideLayouts/slideLayout246.xml"/><Relationship Id="rId66" Type="http://schemas.openxmlformats.org/officeDocument/2006/relationships/vmlDrawing" Target="../drawings/vmlDrawing14.vml"/><Relationship Id="rId5" Type="http://schemas.openxmlformats.org/officeDocument/2006/relationships/slideLayout" Target="../slideLayouts/slideLayout193.xml"/><Relationship Id="rId61" Type="http://schemas.openxmlformats.org/officeDocument/2006/relationships/slideLayout" Target="../slideLayouts/slideLayout249.xml"/><Relationship Id="rId19" Type="http://schemas.openxmlformats.org/officeDocument/2006/relationships/slideLayout" Target="../slideLayouts/slideLayout207.xml"/><Relationship Id="rId14" Type="http://schemas.openxmlformats.org/officeDocument/2006/relationships/slideLayout" Target="../slideLayouts/slideLayout202.xml"/><Relationship Id="rId22" Type="http://schemas.openxmlformats.org/officeDocument/2006/relationships/slideLayout" Target="../slideLayouts/slideLayout210.xml"/><Relationship Id="rId27" Type="http://schemas.openxmlformats.org/officeDocument/2006/relationships/slideLayout" Target="../slideLayouts/slideLayout215.xml"/><Relationship Id="rId30" Type="http://schemas.openxmlformats.org/officeDocument/2006/relationships/slideLayout" Target="../slideLayouts/slideLayout218.xml"/><Relationship Id="rId35" Type="http://schemas.openxmlformats.org/officeDocument/2006/relationships/slideLayout" Target="../slideLayouts/slideLayout223.xml"/><Relationship Id="rId43" Type="http://schemas.openxmlformats.org/officeDocument/2006/relationships/slideLayout" Target="../slideLayouts/slideLayout231.xml"/><Relationship Id="rId48" Type="http://schemas.openxmlformats.org/officeDocument/2006/relationships/slideLayout" Target="../slideLayouts/slideLayout236.xml"/><Relationship Id="rId56" Type="http://schemas.openxmlformats.org/officeDocument/2006/relationships/slideLayout" Target="../slideLayouts/slideLayout244.xml"/><Relationship Id="rId64" Type="http://schemas.openxmlformats.org/officeDocument/2006/relationships/slideLayout" Target="../slideLayouts/slideLayout252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196.xml"/><Relationship Id="rId51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191.xml"/><Relationship Id="rId12" Type="http://schemas.openxmlformats.org/officeDocument/2006/relationships/slideLayout" Target="../slideLayouts/slideLayout200.xml"/><Relationship Id="rId17" Type="http://schemas.openxmlformats.org/officeDocument/2006/relationships/slideLayout" Target="../slideLayouts/slideLayout205.xml"/><Relationship Id="rId25" Type="http://schemas.openxmlformats.org/officeDocument/2006/relationships/slideLayout" Target="../slideLayouts/slideLayout213.xml"/><Relationship Id="rId33" Type="http://schemas.openxmlformats.org/officeDocument/2006/relationships/slideLayout" Target="../slideLayouts/slideLayout221.xml"/><Relationship Id="rId38" Type="http://schemas.openxmlformats.org/officeDocument/2006/relationships/slideLayout" Target="../slideLayouts/slideLayout226.xml"/><Relationship Id="rId46" Type="http://schemas.openxmlformats.org/officeDocument/2006/relationships/slideLayout" Target="../slideLayouts/slideLayout234.xml"/><Relationship Id="rId59" Type="http://schemas.openxmlformats.org/officeDocument/2006/relationships/slideLayout" Target="../slideLayouts/slideLayout247.xml"/><Relationship Id="rId67" Type="http://schemas.openxmlformats.org/officeDocument/2006/relationships/tags" Target="../tags/tag15.xml"/><Relationship Id="rId20" Type="http://schemas.openxmlformats.org/officeDocument/2006/relationships/slideLayout" Target="../slideLayouts/slideLayout208.xml"/><Relationship Id="rId41" Type="http://schemas.openxmlformats.org/officeDocument/2006/relationships/slideLayout" Target="../slideLayouts/slideLayout229.xml"/><Relationship Id="rId54" Type="http://schemas.openxmlformats.org/officeDocument/2006/relationships/slideLayout" Target="../slideLayouts/slideLayout242.xml"/><Relationship Id="rId62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5" Type="http://schemas.openxmlformats.org/officeDocument/2006/relationships/slideLayout" Target="../slideLayouts/slideLayout203.xml"/><Relationship Id="rId23" Type="http://schemas.openxmlformats.org/officeDocument/2006/relationships/slideLayout" Target="../slideLayouts/slideLayout211.xml"/><Relationship Id="rId28" Type="http://schemas.openxmlformats.org/officeDocument/2006/relationships/slideLayout" Target="../slideLayouts/slideLayout216.xml"/><Relationship Id="rId36" Type="http://schemas.openxmlformats.org/officeDocument/2006/relationships/slideLayout" Target="../slideLayouts/slideLayout224.xml"/><Relationship Id="rId49" Type="http://schemas.openxmlformats.org/officeDocument/2006/relationships/slideLayout" Target="../slideLayouts/slideLayout237.xml"/><Relationship Id="rId57" Type="http://schemas.openxmlformats.org/officeDocument/2006/relationships/slideLayout" Target="../slideLayouts/slideLayout245.xml"/><Relationship Id="rId10" Type="http://schemas.openxmlformats.org/officeDocument/2006/relationships/slideLayout" Target="../slideLayouts/slideLayout198.xml"/><Relationship Id="rId31" Type="http://schemas.openxmlformats.org/officeDocument/2006/relationships/slideLayout" Target="../slideLayouts/slideLayout219.xml"/><Relationship Id="rId44" Type="http://schemas.openxmlformats.org/officeDocument/2006/relationships/slideLayout" Target="../slideLayouts/slideLayout232.xml"/><Relationship Id="rId52" Type="http://schemas.openxmlformats.org/officeDocument/2006/relationships/slideLayout" Target="../slideLayouts/slideLayout240.xml"/><Relationship Id="rId60" Type="http://schemas.openxmlformats.org/officeDocument/2006/relationships/slideLayout" Target="../slideLayouts/slideLayout248.xml"/><Relationship Id="rId65" Type="http://schemas.openxmlformats.org/officeDocument/2006/relationships/theme" Target="../theme/theme5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201.xml"/><Relationship Id="rId18" Type="http://schemas.openxmlformats.org/officeDocument/2006/relationships/slideLayout" Target="../slideLayouts/slideLayout206.xml"/><Relationship Id="rId39" Type="http://schemas.openxmlformats.org/officeDocument/2006/relationships/slideLayout" Target="../slideLayouts/slideLayout227.xml"/><Relationship Id="rId34" Type="http://schemas.openxmlformats.org/officeDocument/2006/relationships/slideLayout" Target="../slideLayouts/slideLayout222.xml"/><Relationship Id="rId50" Type="http://schemas.openxmlformats.org/officeDocument/2006/relationships/slideLayout" Target="../slideLayouts/slideLayout238.xml"/><Relationship Id="rId55" Type="http://schemas.openxmlformats.org/officeDocument/2006/relationships/slideLayout" Target="../slideLayouts/slideLayout2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68"/>
            </p:custDataLst>
            <p:extLst>
              <p:ext uri="{D42A27DB-BD31-4B8C-83A1-F6EECF244321}">
                <p14:modId xmlns:p14="http://schemas.microsoft.com/office/powerpoint/2010/main" val="1616855049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think-cell Slide" r:id="rId69" imgW="270" imgH="270" progId="TCLayout.ActiveDocument.1">
                  <p:embed/>
                </p:oleObj>
              </mc:Choice>
              <mc:Fallback>
                <p:oleObj name="think-cell Slide" r:id="rId69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0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69900" y="402586"/>
            <a:ext cx="11252200" cy="692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tx1"/>
                </a:solidFill>
              </a:rPr>
              <a:t>Machine Learning Guild</a:t>
            </a:r>
          </a:p>
        </p:txBody>
      </p:sp>
      <p:sp>
        <p:nvSpPr>
          <p:cNvPr id="1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indent="0" algn="l" defTabSz="1219170" rtl="0" eaLnBrk="1" latinLnBrk="0" hangingPunct="1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b="0" noProof="0">
                <a:solidFill>
                  <a:schemeClr val="tx1"/>
                </a:solidFill>
                <a:latin typeface="+mn-lt"/>
              </a:rPr>
              <a:t>Copyright © 2020 Deloitte Development LLC.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10953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tx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55" r:id="rId3"/>
    <p:sldLayoutId id="2147483756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13" r:id="rId10"/>
    <p:sldLayoutId id="2147483708" r:id="rId11"/>
    <p:sldLayoutId id="2147483710" r:id="rId12"/>
    <p:sldLayoutId id="2147483754" r:id="rId13"/>
    <p:sldLayoutId id="2147483711" r:id="rId14"/>
    <p:sldLayoutId id="2147483753" r:id="rId15"/>
    <p:sldLayoutId id="2147483679" r:id="rId16"/>
    <p:sldLayoutId id="2147483712" r:id="rId17"/>
    <p:sldLayoutId id="2147483678" r:id="rId18"/>
    <p:sldLayoutId id="2147483681" r:id="rId19"/>
    <p:sldLayoutId id="2147483735" r:id="rId20"/>
    <p:sldLayoutId id="2147483699" r:id="rId21"/>
    <p:sldLayoutId id="2147483714" r:id="rId22"/>
    <p:sldLayoutId id="2147483697" r:id="rId23"/>
    <p:sldLayoutId id="2147483718" r:id="rId24"/>
    <p:sldLayoutId id="2147483715" r:id="rId25"/>
    <p:sldLayoutId id="2147483716" r:id="rId26"/>
    <p:sldLayoutId id="2147483717" r:id="rId27"/>
    <p:sldLayoutId id="2147483728" r:id="rId28"/>
    <p:sldLayoutId id="2147483720" r:id="rId29"/>
    <p:sldLayoutId id="2147483721" r:id="rId30"/>
    <p:sldLayoutId id="2147483722" r:id="rId31"/>
    <p:sldLayoutId id="2147483695" r:id="rId32"/>
    <p:sldLayoutId id="2147483751" r:id="rId33"/>
    <p:sldLayoutId id="2147483724" r:id="rId34"/>
    <p:sldLayoutId id="2147483725" r:id="rId35"/>
    <p:sldLayoutId id="2147483726" r:id="rId36"/>
    <p:sldLayoutId id="2147483727" r:id="rId37"/>
    <p:sldLayoutId id="2147483698" r:id="rId38"/>
    <p:sldLayoutId id="2147483752" r:id="rId39"/>
    <p:sldLayoutId id="2147483696" r:id="rId40"/>
    <p:sldLayoutId id="2147483773" r:id="rId41"/>
    <p:sldLayoutId id="2147483774" r:id="rId42"/>
    <p:sldLayoutId id="2147483776" r:id="rId43"/>
    <p:sldLayoutId id="2147483777" r:id="rId44"/>
    <p:sldLayoutId id="2147483778" r:id="rId45"/>
    <p:sldLayoutId id="2147483779" r:id="rId46"/>
    <p:sldLayoutId id="2147483780" r:id="rId47"/>
    <p:sldLayoutId id="2147483781" r:id="rId48"/>
    <p:sldLayoutId id="2147483782" r:id="rId49"/>
    <p:sldLayoutId id="2147483783" r:id="rId50"/>
    <p:sldLayoutId id="2147483784" r:id="rId51"/>
    <p:sldLayoutId id="2147483785" r:id="rId52"/>
    <p:sldLayoutId id="2147483786" r:id="rId53"/>
    <p:sldLayoutId id="2147483787" r:id="rId54"/>
    <p:sldLayoutId id="2147483788" r:id="rId55"/>
    <p:sldLayoutId id="2147483789" r:id="rId56"/>
    <p:sldLayoutId id="2147483790" r:id="rId57"/>
    <p:sldLayoutId id="2147483791" r:id="rId58"/>
    <p:sldLayoutId id="2147483792" r:id="rId59"/>
    <p:sldLayoutId id="2147483793" r:id="rId60"/>
    <p:sldLayoutId id="2147483794" r:id="rId61"/>
    <p:sldLayoutId id="2147483795" r:id="rId62"/>
    <p:sldLayoutId id="2147483796" r:id="rId63"/>
    <p:sldLayoutId id="2147483882" r:id="rId64"/>
    <p:sldLayoutId id="2147483965" r:id="rId65"/>
  </p:sldLayoutIdLst>
  <p:transition>
    <p:fade/>
  </p:transition>
  <p:hf hdr="0" dt="0"/>
  <p:txStyles>
    <p:titleStyle>
      <a:lvl1pPr algn="l" defTabSz="121917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0"/>
        </a:spcBef>
        <a:spcAft>
          <a:spcPts val="1333"/>
        </a:spcAft>
        <a:buSzPct val="100000"/>
        <a:buFontTx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270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•"/>
        <a:defRPr lang="en-US" sz="1200" b="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2794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−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4318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◦"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584200" indent="-127000" algn="l" defTabSz="1064657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−"/>
        <a:tabLst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098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3968" userDrawn="1">
          <p15:clr>
            <a:srgbClr val="F26B43"/>
          </p15:clr>
        </p15:guide>
        <p15:guide id="4" pos="296" userDrawn="1">
          <p15:clr>
            <a:srgbClr val="F26B43"/>
          </p15:clr>
        </p15:guide>
        <p15:guide id="5" pos="7384" userDrawn="1">
          <p15:clr>
            <a:srgbClr val="F26B43"/>
          </p15:clr>
        </p15:guide>
        <p15:guide id="6" orient="horz" pos="1071" userDrawn="1">
          <p15:clr>
            <a:srgbClr val="F26B43"/>
          </p15:clr>
        </p15:guide>
        <p15:guide id="7" orient="horz" pos="245" userDrawn="1">
          <p15:clr>
            <a:srgbClr val="F26B43"/>
          </p15:clr>
        </p15:guide>
        <p15:guide id="8" orient="horz" pos="4081" userDrawn="1">
          <p15:clr>
            <a:srgbClr val="F26B43"/>
          </p15:clr>
        </p15:guide>
        <p15:guide id="10" pos="4986" userDrawn="1">
          <p15:clr>
            <a:srgbClr val="F26B43"/>
          </p15:clr>
        </p15:guide>
        <p15:guide id="12" pos="1382" userDrawn="1">
          <p15:clr>
            <a:srgbClr val="F26B43"/>
          </p15:clr>
        </p15:guide>
        <p15:guide id="13" pos="1496" userDrawn="1">
          <p15:clr>
            <a:srgbClr val="F26B43"/>
          </p15:clr>
        </p15:guide>
        <p15:guide id="14" pos="2581" userDrawn="1">
          <p15:clr>
            <a:srgbClr val="F26B43"/>
          </p15:clr>
        </p15:guide>
        <p15:guide id="15" pos="2695" userDrawn="1">
          <p15:clr>
            <a:srgbClr val="F26B43"/>
          </p15:clr>
        </p15:guide>
        <p15:guide id="16" pos="6185" userDrawn="1">
          <p15:clr>
            <a:srgbClr val="F26B43"/>
          </p15:clr>
        </p15:guide>
        <p15:guide id="17" pos="3783" userDrawn="1">
          <p15:clr>
            <a:srgbClr val="F26B43"/>
          </p15:clr>
        </p15:guide>
        <p15:guide id="18" pos="3896" userDrawn="1">
          <p15:clr>
            <a:srgbClr val="F26B43"/>
          </p15:clr>
        </p15:guide>
        <p15:guide id="19" pos="3840" userDrawn="1">
          <p15:clr>
            <a:srgbClr val="F26B43"/>
          </p15:clr>
        </p15:guide>
        <p15:guide id="20" pos="6299" userDrawn="1">
          <p15:clr>
            <a:srgbClr val="F26B43"/>
          </p15:clr>
        </p15:guide>
        <p15:guide id="21" orient="horz" pos="1049" userDrawn="1">
          <p15:clr>
            <a:srgbClr val="F26B43"/>
          </p15:clr>
        </p15:guide>
        <p15:guide id="22" orient="horz" pos="641" userDrawn="1">
          <p15:clr>
            <a:srgbClr val="F26B43"/>
          </p15:clr>
        </p15:guide>
        <p15:guide id="23" orient="horz" pos="2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43"/>
            </p:custData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7" name="think-cell Slide" r:id="rId44" imgW="270" imgH="270" progId="TCLayout.ActiveDocument.1">
                  <p:embed/>
                </p:oleObj>
              </mc:Choice>
              <mc:Fallback>
                <p:oleObj name="think-cell Slide" r:id="rId4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69900" y="402586"/>
            <a:ext cx="11252200" cy="692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tx1"/>
                </a:solidFill>
              </a:rPr>
              <a:t>Machine Learning Guild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10953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tx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tx1"/>
              </a:solidFill>
            </a:endParaRPr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1368693D-2D8E-49FE-B33F-82311EC38552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tx1"/>
                </a:solidFill>
              </a:rPr>
              <a:t>Copyright © 2020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08686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  <p:sldLayoutId id="2147483985" r:id="rId19"/>
    <p:sldLayoutId id="2147483986" r:id="rId20"/>
    <p:sldLayoutId id="2147483987" r:id="rId21"/>
    <p:sldLayoutId id="2147483988" r:id="rId22"/>
    <p:sldLayoutId id="2147483989" r:id="rId23"/>
    <p:sldLayoutId id="2147483990" r:id="rId24"/>
    <p:sldLayoutId id="2147483991" r:id="rId25"/>
    <p:sldLayoutId id="2147483992" r:id="rId26"/>
    <p:sldLayoutId id="2147483993" r:id="rId27"/>
    <p:sldLayoutId id="2147483994" r:id="rId28"/>
    <p:sldLayoutId id="2147483995" r:id="rId29"/>
    <p:sldLayoutId id="2147483996" r:id="rId30"/>
    <p:sldLayoutId id="2147483997" r:id="rId31"/>
    <p:sldLayoutId id="2147483998" r:id="rId32"/>
    <p:sldLayoutId id="2147483999" r:id="rId33"/>
    <p:sldLayoutId id="2147484000" r:id="rId34"/>
    <p:sldLayoutId id="2147484001" r:id="rId35"/>
    <p:sldLayoutId id="2147484002" r:id="rId36"/>
    <p:sldLayoutId id="2147484003" r:id="rId37"/>
    <p:sldLayoutId id="2147484004" r:id="rId38"/>
    <p:sldLayoutId id="2147484005" r:id="rId39"/>
    <p:sldLayoutId id="2147484006" r:id="rId40"/>
  </p:sldLayoutIdLst>
  <p:transition>
    <p:fade/>
  </p:transition>
  <p:hf hdr="0" dt="0"/>
  <p:txStyles>
    <p:titleStyle>
      <a:lvl1pPr algn="l" defTabSz="1219170" rtl="0" eaLnBrk="1" latinLnBrk="0" hangingPunct="1"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0"/>
        </a:spcBef>
        <a:spcAft>
          <a:spcPts val="1333"/>
        </a:spcAft>
        <a:buSzPct val="100000"/>
        <a:buFontTx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270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•"/>
        <a:defRPr lang="en-US" sz="1200" b="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2794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−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4318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◦"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584200" indent="-127000" algn="l" defTabSz="1064657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−"/>
        <a:tabLst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098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3968">
          <p15:clr>
            <a:srgbClr val="F26B43"/>
          </p15:clr>
        </p15:guide>
        <p15:guide id="4" pos="296">
          <p15:clr>
            <a:srgbClr val="F26B43"/>
          </p15:clr>
        </p15:guide>
        <p15:guide id="5" pos="7384">
          <p15:clr>
            <a:srgbClr val="F26B43"/>
          </p15:clr>
        </p15:guide>
        <p15:guide id="6" orient="horz" pos="1071">
          <p15:clr>
            <a:srgbClr val="F26B43"/>
          </p15:clr>
        </p15:guide>
        <p15:guide id="7" orient="horz" pos="245">
          <p15:clr>
            <a:srgbClr val="F26B43"/>
          </p15:clr>
        </p15:guide>
        <p15:guide id="8" orient="horz" pos="4081">
          <p15:clr>
            <a:srgbClr val="F26B43"/>
          </p15:clr>
        </p15:guide>
        <p15:guide id="10" pos="4986">
          <p15:clr>
            <a:srgbClr val="F26B43"/>
          </p15:clr>
        </p15:guide>
        <p15:guide id="12" pos="1382">
          <p15:clr>
            <a:srgbClr val="F26B43"/>
          </p15:clr>
        </p15:guide>
        <p15:guide id="13" pos="1496">
          <p15:clr>
            <a:srgbClr val="F26B43"/>
          </p15:clr>
        </p15:guide>
        <p15:guide id="14" pos="2581">
          <p15:clr>
            <a:srgbClr val="F26B43"/>
          </p15:clr>
        </p15:guide>
        <p15:guide id="15" pos="2695">
          <p15:clr>
            <a:srgbClr val="F26B43"/>
          </p15:clr>
        </p15:guide>
        <p15:guide id="16" pos="6185">
          <p15:clr>
            <a:srgbClr val="F26B43"/>
          </p15:clr>
        </p15:guide>
        <p15:guide id="17" pos="3783">
          <p15:clr>
            <a:srgbClr val="F26B43"/>
          </p15:clr>
        </p15:guide>
        <p15:guide id="18" pos="3896">
          <p15:clr>
            <a:srgbClr val="F26B43"/>
          </p15:clr>
        </p15:guide>
        <p15:guide id="19" pos="3840">
          <p15:clr>
            <a:srgbClr val="F26B43"/>
          </p15:clr>
        </p15:guide>
        <p15:guide id="20" pos="6299">
          <p15:clr>
            <a:srgbClr val="F26B43"/>
          </p15:clr>
        </p15:guide>
        <p15:guide id="21" orient="horz" pos="1049">
          <p15:clr>
            <a:srgbClr val="F26B43"/>
          </p15:clr>
        </p15:guide>
        <p15:guide id="22" orient="horz" pos="641">
          <p15:clr>
            <a:srgbClr val="F26B43"/>
          </p15:clr>
        </p15:guide>
        <p15:guide id="23" orient="horz" pos="2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46"/>
            </p:custData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1" name="think-cell Slide" r:id="rId47" imgW="270" imgH="270" progId="TCLayout.ActiveDocument.1">
                  <p:embed/>
                </p:oleObj>
              </mc:Choice>
              <mc:Fallback>
                <p:oleObj name="think-cell Slide" r:id="rId47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69900" y="402586"/>
            <a:ext cx="11252200" cy="692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tx1"/>
                </a:solidFill>
              </a:rPr>
              <a:t>Machine Learning Guild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10953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tx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tx1"/>
              </a:solidFill>
            </a:endParaRPr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1368693D-2D8E-49FE-B33F-82311EC38552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tx1"/>
                </a:solidFill>
              </a:rPr>
              <a:t>Copyright © 2020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33531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6" r:id="rId1"/>
    <p:sldLayoutId id="2147484467" r:id="rId2"/>
    <p:sldLayoutId id="2147484468" r:id="rId3"/>
    <p:sldLayoutId id="2147484469" r:id="rId4"/>
    <p:sldLayoutId id="2147484470" r:id="rId5"/>
    <p:sldLayoutId id="2147484471" r:id="rId6"/>
    <p:sldLayoutId id="2147484472" r:id="rId7"/>
    <p:sldLayoutId id="2147484473" r:id="rId8"/>
    <p:sldLayoutId id="2147484474" r:id="rId9"/>
    <p:sldLayoutId id="2147484475" r:id="rId10"/>
    <p:sldLayoutId id="2147484476" r:id="rId11"/>
    <p:sldLayoutId id="2147484477" r:id="rId12"/>
    <p:sldLayoutId id="2147484478" r:id="rId13"/>
    <p:sldLayoutId id="2147484479" r:id="rId14"/>
    <p:sldLayoutId id="2147484480" r:id="rId15"/>
    <p:sldLayoutId id="2147484481" r:id="rId16"/>
    <p:sldLayoutId id="2147484482" r:id="rId17"/>
    <p:sldLayoutId id="2147484483" r:id="rId18"/>
    <p:sldLayoutId id="2147484484" r:id="rId19"/>
    <p:sldLayoutId id="2147484485" r:id="rId20"/>
    <p:sldLayoutId id="2147484486" r:id="rId21"/>
    <p:sldLayoutId id="2147484487" r:id="rId22"/>
    <p:sldLayoutId id="2147484488" r:id="rId23"/>
    <p:sldLayoutId id="2147484489" r:id="rId24"/>
    <p:sldLayoutId id="2147484490" r:id="rId25"/>
    <p:sldLayoutId id="2147484491" r:id="rId26"/>
    <p:sldLayoutId id="2147484492" r:id="rId27"/>
    <p:sldLayoutId id="2147484493" r:id="rId28"/>
    <p:sldLayoutId id="2147484494" r:id="rId29"/>
    <p:sldLayoutId id="2147484495" r:id="rId30"/>
    <p:sldLayoutId id="2147484496" r:id="rId31"/>
    <p:sldLayoutId id="2147484497" r:id="rId32"/>
    <p:sldLayoutId id="2147484498" r:id="rId33"/>
    <p:sldLayoutId id="2147484499" r:id="rId34"/>
    <p:sldLayoutId id="2147484500" r:id="rId35"/>
    <p:sldLayoutId id="2147484501" r:id="rId36"/>
    <p:sldLayoutId id="2147484502" r:id="rId37"/>
    <p:sldLayoutId id="2147484503" r:id="rId38"/>
    <p:sldLayoutId id="2147484504" r:id="rId39"/>
    <p:sldLayoutId id="2147484505" r:id="rId40"/>
    <p:sldLayoutId id="2147484506" r:id="rId41"/>
    <p:sldLayoutId id="2147484507" r:id="rId42"/>
    <p:sldLayoutId id="2147484508" r:id="rId43"/>
  </p:sldLayoutIdLst>
  <p:transition>
    <p:fade/>
  </p:transition>
  <p:hf hdr="0" dt="0"/>
  <p:txStyles>
    <p:titleStyle>
      <a:lvl1pPr algn="l" defTabSz="1219170" rtl="0" eaLnBrk="1" latinLnBrk="0" hangingPunct="1"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0"/>
        </a:spcBef>
        <a:spcAft>
          <a:spcPts val="1333"/>
        </a:spcAft>
        <a:buSzPct val="100000"/>
        <a:buFontTx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270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•"/>
        <a:defRPr lang="en-US" sz="1200" b="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2794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−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4318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◦"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584200" indent="-127000" algn="l" defTabSz="1064657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−"/>
        <a:tabLst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098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3968">
          <p15:clr>
            <a:srgbClr val="F26B43"/>
          </p15:clr>
        </p15:guide>
        <p15:guide id="4" pos="296">
          <p15:clr>
            <a:srgbClr val="F26B43"/>
          </p15:clr>
        </p15:guide>
        <p15:guide id="5" pos="7384">
          <p15:clr>
            <a:srgbClr val="F26B43"/>
          </p15:clr>
        </p15:guide>
        <p15:guide id="6" orient="horz" pos="1071">
          <p15:clr>
            <a:srgbClr val="F26B43"/>
          </p15:clr>
        </p15:guide>
        <p15:guide id="7" orient="horz" pos="245">
          <p15:clr>
            <a:srgbClr val="F26B43"/>
          </p15:clr>
        </p15:guide>
        <p15:guide id="8" orient="horz" pos="4081">
          <p15:clr>
            <a:srgbClr val="F26B43"/>
          </p15:clr>
        </p15:guide>
        <p15:guide id="10" pos="4986">
          <p15:clr>
            <a:srgbClr val="F26B43"/>
          </p15:clr>
        </p15:guide>
        <p15:guide id="12" pos="1382">
          <p15:clr>
            <a:srgbClr val="F26B43"/>
          </p15:clr>
        </p15:guide>
        <p15:guide id="13" pos="1496">
          <p15:clr>
            <a:srgbClr val="F26B43"/>
          </p15:clr>
        </p15:guide>
        <p15:guide id="14" pos="2581">
          <p15:clr>
            <a:srgbClr val="F26B43"/>
          </p15:clr>
        </p15:guide>
        <p15:guide id="15" pos="2695">
          <p15:clr>
            <a:srgbClr val="F26B43"/>
          </p15:clr>
        </p15:guide>
        <p15:guide id="16" pos="6185">
          <p15:clr>
            <a:srgbClr val="F26B43"/>
          </p15:clr>
        </p15:guide>
        <p15:guide id="17" pos="3783">
          <p15:clr>
            <a:srgbClr val="F26B43"/>
          </p15:clr>
        </p15:guide>
        <p15:guide id="18" pos="3896">
          <p15:clr>
            <a:srgbClr val="F26B43"/>
          </p15:clr>
        </p15:guide>
        <p15:guide id="19" pos="3840">
          <p15:clr>
            <a:srgbClr val="F26B43"/>
          </p15:clr>
        </p15:guide>
        <p15:guide id="20" pos="6299">
          <p15:clr>
            <a:srgbClr val="F26B43"/>
          </p15:clr>
        </p15:guide>
        <p15:guide id="21" orient="horz" pos="1049">
          <p15:clr>
            <a:srgbClr val="F26B43"/>
          </p15:clr>
        </p15:guide>
        <p15:guide id="22" orient="horz" pos="641">
          <p15:clr>
            <a:srgbClr val="F26B43"/>
          </p15:clr>
        </p15:guide>
        <p15:guide id="23" orient="horz" pos="2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43"/>
            </p:custData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7" name="think-cell Slide" r:id="rId44" imgW="270" imgH="270" progId="TCLayout.ActiveDocument.1">
                  <p:embed/>
                </p:oleObj>
              </mc:Choice>
              <mc:Fallback>
                <p:oleObj name="think-cell Slide" r:id="rId4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69900" y="402586"/>
            <a:ext cx="11252200" cy="692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>
                <a:solidFill>
                  <a:schemeClr val="tx1"/>
                </a:solidFill>
              </a:rPr>
              <a:t>Machine Learning Guild</a:t>
            </a:r>
          </a:p>
        </p:txBody>
      </p:sp>
      <p:sp>
        <p:nvSpPr>
          <p:cNvPr id="1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indent="0" algn="l" defTabSz="1219170" rtl="0" eaLnBrk="1" latinLnBrk="0" hangingPunct="1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b="0" noProof="0">
                <a:solidFill>
                  <a:schemeClr val="tx1"/>
                </a:solidFill>
                <a:latin typeface="+mn-lt"/>
              </a:rPr>
              <a:t>Copyright © 2020 Deloitte Development LLC.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10953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tx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290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77" r:id="rId2"/>
    <p:sldLayoutId id="2147484578" r:id="rId3"/>
    <p:sldLayoutId id="2147484579" r:id="rId4"/>
    <p:sldLayoutId id="2147484580" r:id="rId5"/>
    <p:sldLayoutId id="2147484581" r:id="rId6"/>
    <p:sldLayoutId id="2147484582" r:id="rId7"/>
    <p:sldLayoutId id="2147484583" r:id="rId8"/>
    <p:sldLayoutId id="2147484584" r:id="rId9"/>
    <p:sldLayoutId id="2147484585" r:id="rId10"/>
    <p:sldLayoutId id="2147484586" r:id="rId11"/>
    <p:sldLayoutId id="2147484587" r:id="rId12"/>
    <p:sldLayoutId id="2147484588" r:id="rId13"/>
    <p:sldLayoutId id="2147484589" r:id="rId14"/>
    <p:sldLayoutId id="2147484590" r:id="rId15"/>
    <p:sldLayoutId id="2147484591" r:id="rId16"/>
    <p:sldLayoutId id="2147484592" r:id="rId17"/>
    <p:sldLayoutId id="2147484593" r:id="rId18"/>
    <p:sldLayoutId id="2147484594" r:id="rId19"/>
    <p:sldLayoutId id="2147484595" r:id="rId20"/>
    <p:sldLayoutId id="2147484596" r:id="rId21"/>
    <p:sldLayoutId id="2147484597" r:id="rId22"/>
    <p:sldLayoutId id="2147484598" r:id="rId23"/>
    <p:sldLayoutId id="2147484599" r:id="rId24"/>
    <p:sldLayoutId id="2147484600" r:id="rId25"/>
    <p:sldLayoutId id="2147484601" r:id="rId26"/>
    <p:sldLayoutId id="2147484602" r:id="rId27"/>
    <p:sldLayoutId id="2147484603" r:id="rId28"/>
    <p:sldLayoutId id="2147484604" r:id="rId29"/>
    <p:sldLayoutId id="2147484605" r:id="rId30"/>
    <p:sldLayoutId id="2147484606" r:id="rId31"/>
    <p:sldLayoutId id="2147484607" r:id="rId32"/>
    <p:sldLayoutId id="2147484608" r:id="rId33"/>
    <p:sldLayoutId id="2147484609" r:id="rId34"/>
    <p:sldLayoutId id="2147484610" r:id="rId35"/>
    <p:sldLayoutId id="2147484611" r:id="rId36"/>
    <p:sldLayoutId id="2147484612" r:id="rId37"/>
    <p:sldLayoutId id="2147484613" r:id="rId38"/>
    <p:sldLayoutId id="2147484614" r:id="rId39"/>
    <p:sldLayoutId id="2147484615" r:id="rId40"/>
  </p:sldLayoutIdLst>
  <p:transition>
    <p:fade/>
  </p:transition>
  <p:hf hdr="0" dt="0"/>
  <p:txStyles>
    <p:titleStyle>
      <a:lvl1pPr algn="l" defTabSz="1219170" rtl="0" eaLnBrk="1" latinLnBrk="0" hangingPunct="1"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0"/>
        </a:spcBef>
        <a:spcAft>
          <a:spcPts val="1333"/>
        </a:spcAft>
        <a:buSzPct val="100000"/>
        <a:buFontTx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270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•"/>
        <a:defRPr lang="en-US" sz="1200" b="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2794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−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4318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◦"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584200" indent="-127000" algn="l" defTabSz="1064657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−"/>
        <a:tabLst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098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3968">
          <p15:clr>
            <a:srgbClr val="F26B43"/>
          </p15:clr>
        </p15:guide>
        <p15:guide id="4" pos="296">
          <p15:clr>
            <a:srgbClr val="F26B43"/>
          </p15:clr>
        </p15:guide>
        <p15:guide id="5" pos="7384">
          <p15:clr>
            <a:srgbClr val="F26B43"/>
          </p15:clr>
        </p15:guide>
        <p15:guide id="6" orient="horz" pos="1071">
          <p15:clr>
            <a:srgbClr val="F26B43"/>
          </p15:clr>
        </p15:guide>
        <p15:guide id="7" orient="horz" pos="245">
          <p15:clr>
            <a:srgbClr val="F26B43"/>
          </p15:clr>
        </p15:guide>
        <p15:guide id="8" orient="horz" pos="4081">
          <p15:clr>
            <a:srgbClr val="F26B43"/>
          </p15:clr>
        </p15:guide>
        <p15:guide id="10" pos="4986">
          <p15:clr>
            <a:srgbClr val="F26B43"/>
          </p15:clr>
        </p15:guide>
        <p15:guide id="12" pos="1382">
          <p15:clr>
            <a:srgbClr val="F26B43"/>
          </p15:clr>
        </p15:guide>
        <p15:guide id="13" pos="1496">
          <p15:clr>
            <a:srgbClr val="F26B43"/>
          </p15:clr>
        </p15:guide>
        <p15:guide id="14" pos="2581">
          <p15:clr>
            <a:srgbClr val="F26B43"/>
          </p15:clr>
        </p15:guide>
        <p15:guide id="15" pos="2695">
          <p15:clr>
            <a:srgbClr val="F26B43"/>
          </p15:clr>
        </p15:guide>
        <p15:guide id="16" pos="6185">
          <p15:clr>
            <a:srgbClr val="F26B43"/>
          </p15:clr>
        </p15:guide>
        <p15:guide id="17" pos="3783">
          <p15:clr>
            <a:srgbClr val="F26B43"/>
          </p15:clr>
        </p15:guide>
        <p15:guide id="18" pos="3896">
          <p15:clr>
            <a:srgbClr val="F26B43"/>
          </p15:clr>
        </p15:guide>
        <p15:guide id="19" pos="3840">
          <p15:clr>
            <a:srgbClr val="F26B43"/>
          </p15:clr>
        </p15:guide>
        <p15:guide id="20" pos="6299">
          <p15:clr>
            <a:srgbClr val="F26B43"/>
          </p15:clr>
        </p15:guide>
        <p15:guide id="21" orient="horz" pos="1049">
          <p15:clr>
            <a:srgbClr val="F26B43"/>
          </p15:clr>
        </p15:guide>
        <p15:guide id="22" orient="horz" pos="641">
          <p15:clr>
            <a:srgbClr val="F26B43"/>
          </p15:clr>
        </p15:guide>
        <p15:guide id="23" orient="horz" pos="28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67"/>
            </p:custData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51" name="think-cell Slide" r:id="rId68" imgW="270" imgH="270" progId="TCLayout.ActiveDocument.1">
                  <p:embed/>
                </p:oleObj>
              </mc:Choice>
              <mc:Fallback>
                <p:oleObj name="think-cell Slide" r:id="rId68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69900" y="402586"/>
            <a:ext cx="11252200" cy="692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aseCode"/>
          <p:cNvSpPr txBox="1"/>
          <p:nvPr userDrawn="1"/>
        </p:nvSpPr>
        <p:spPr>
          <a:xfrm>
            <a:off x="6336000" y="6476999"/>
            <a:ext cx="4896560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650" noProof="0" dirty="0">
                <a:solidFill>
                  <a:schemeClr val="tx1"/>
                </a:solidFill>
              </a:rPr>
              <a:t>Artificial Intelligence Guild</a:t>
            </a:r>
          </a:p>
        </p:txBody>
      </p:sp>
      <p:sp>
        <p:nvSpPr>
          <p:cNvPr id="11" name="Copyright"/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indent="0" algn="l" defTabSz="1219170" rtl="0" eaLnBrk="1" latinLnBrk="0" hangingPunct="1">
              <a:spcBef>
                <a:spcPts val="800"/>
              </a:spcBef>
              <a:buSzPct val="100000"/>
              <a:buFont typeface="Arial"/>
              <a:buNone/>
            </a:pPr>
            <a:r>
              <a:rPr lang="en-US" sz="650" b="0" noProof="0" dirty="0">
                <a:solidFill>
                  <a:schemeClr val="tx1"/>
                </a:solidFill>
                <a:latin typeface="+mn-lt"/>
              </a:rPr>
              <a:t>Copyright © 2021 Deloitte Development LLC.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10953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tx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045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9" r:id="rId1"/>
    <p:sldLayoutId id="2147484740" r:id="rId2"/>
    <p:sldLayoutId id="2147484741" r:id="rId3"/>
    <p:sldLayoutId id="2147484742" r:id="rId4"/>
    <p:sldLayoutId id="2147484743" r:id="rId5"/>
    <p:sldLayoutId id="2147484744" r:id="rId6"/>
    <p:sldLayoutId id="2147484745" r:id="rId7"/>
    <p:sldLayoutId id="2147484746" r:id="rId8"/>
    <p:sldLayoutId id="2147484747" r:id="rId9"/>
    <p:sldLayoutId id="2147484748" r:id="rId10"/>
    <p:sldLayoutId id="2147484749" r:id="rId11"/>
    <p:sldLayoutId id="2147484750" r:id="rId12"/>
    <p:sldLayoutId id="2147484751" r:id="rId13"/>
    <p:sldLayoutId id="2147484752" r:id="rId14"/>
    <p:sldLayoutId id="2147484753" r:id="rId15"/>
    <p:sldLayoutId id="2147484754" r:id="rId16"/>
    <p:sldLayoutId id="2147484755" r:id="rId17"/>
    <p:sldLayoutId id="2147484756" r:id="rId18"/>
    <p:sldLayoutId id="2147484757" r:id="rId19"/>
    <p:sldLayoutId id="2147484758" r:id="rId20"/>
    <p:sldLayoutId id="2147484759" r:id="rId21"/>
    <p:sldLayoutId id="2147484760" r:id="rId22"/>
    <p:sldLayoutId id="2147484761" r:id="rId23"/>
    <p:sldLayoutId id="2147484762" r:id="rId24"/>
    <p:sldLayoutId id="2147484763" r:id="rId25"/>
    <p:sldLayoutId id="2147484764" r:id="rId26"/>
    <p:sldLayoutId id="2147484765" r:id="rId27"/>
    <p:sldLayoutId id="2147484766" r:id="rId28"/>
    <p:sldLayoutId id="2147484767" r:id="rId29"/>
    <p:sldLayoutId id="2147484768" r:id="rId30"/>
    <p:sldLayoutId id="2147484769" r:id="rId31"/>
    <p:sldLayoutId id="2147484770" r:id="rId32"/>
    <p:sldLayoutId id="2147484771" r:id="rId33"/>
    <p:sldLayoutId id="2147484772" r:id="rId34"/>
    <p:sldLayoutId id="2147484773" r:id="rId35"/>
    <p:sldLayoutId id="2147484774" r:id="rId36"/>
    <p:sldLayoutId id="2147484775" r:id="rId37"/>
    <p:sldLayoutId id="2147484776" r:id="rId38"/>
    <p:sldLayoutId id="2147484777" r:id="rId39"/>
    <p:sldLayoutId id="2147484778" r:id="rId40"/>
    <p:sldLayoutId id="2147484779" r:id="rId41"/>
    <p:sldLayoutId id="2147484780" r:id="rId42"/>
    <p:sldLayoutId id="2147484781" r:id="rId43"/>
    <p:sldLayoutId id="2147484782" r:id="rId44"/>
    <p:sldLayoutId id="2147484783" r:id="rId45"/>
    <p:sldLayoutId id="2147484784" r:id="rId46"/>
    <p:sldLayoutId id="2147484785" r:id="rId47"/>
    <p:sldLayoutId id="2147484786" r:id="rId48"/>
    <p:sldLayoutId id="2147484787" r:id="rId49"/>
    <p:sldLayoutId id="2147484788" r:id="rId50"/>
    <p:sldLayoutId id="2147484789" r:id="rId51"/>
    <p:sldLayoutId id="2147484790" r:id="rId52"/>
    <p:sldLayoutId id="2147484791" r:id="rId53"/>
    <p:sldLayoutId id="2147484792" r:id="rId54"/>
    <p:sldLayoutId id="2147484793" r:id="rId55"/>
    <p:sldLayoutId id="2147484794" r:id="rId56"/>
    <p:sldLayoutId id="2147484795" r:id="rId57"/>
    <p:sldLayoutId id="2147484796" r:id="rId58"/>
    <p:sldLayoutId id="2147484797" r:id="rId59"/>
    <p:sldLayoutId id="2147484798" r:id="rId60"/>
    <p:sldLayoutId id="2147484799" r:id="rId61"/>
    <p:sldLayoutId id="2147484800" r:id="rId62"/>
    <p:sldLayoutId id="2147484801" r:id="rId63"/>
    <p:sldLayoutId id="2147484802" r:id="rId64"/>
  </p:sldLayoutIdLst>
  <p:transition>
    <p:fade/>
  </p:transition>
  <p:hf hdr="0" dt="0"/>
  <p:txStyles>
    <p:titleStyle>
      <a:lvl1pPr algn="l" defTabSz="121917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0"/>
        </a:spcBef>
        <a:spcAft>
          <a:spcPts val="1333"/>
        </a:spcAft>
        <a:buSzPct val="100000"/>
        <a:buFontTx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270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•"/>
        <a:defRPr lang="en-US" sz="1200" b="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2794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−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431800" indent="-12700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◦"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584200" indent="-127000" algn="l" defTabSz="1064657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−"/>
        <a:tabLst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098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3968">
          <p15:clr>
            <a:srgbClr val="F26B43"/>
          </p15:clr>
        </p15:guide>
        <p15:guide id="4" pos="296">
          <p15:clr>
            <a:srgbClr val="F26B43"/>
          </p15:clr>
        </p15:guide>
        <p15:guide id="5" pos="7384">
          <p15:clr>
            <a:srgbClr val="F26B43"/>
          </p15:clr>
        </p15:guide>
        <p15:guide id="6" orient="horz" pos="1071">
          <p15:clr>
            <a:srgbClr val="F26B43"/>
          </p15:clr>
        </p15:guide>
        <p15:guide id="7" orient="horz" pos="245">
          <p15:clr>
            <a:srgbClr val="F26B43"/>
          </p15:clr>
        </p15:guide>
        <p15:guide id="8" orient="horz" pos="4081">
          <p15:clr>
            <a:srgbClr val="F26B43"/>
          </p15:clr>
        </p15:guide>
        <p15:guide id="10" pos="4986">
          <p15:clr>
            <a:srgbClr val="F26B43"/>
          </p15:clr>
        </p15:guide>
        <p15:guide id="12" pos="1382">
          <p15:clr>
            <a:srgbClr val="F26B43"/>
          </p15:clr>
        </p15:guide>
        <p15:guide id="13" pos="1496">
          <p15:clr>
            <a:srgbClr val="F26B43"/>
          </p15:clr>
        </p15:guide>
        <p15:guide id="14" pos="2581">
          <p15:clr>
            <a:srgbClr val="F26B43"/>
          </p15:clr>
        </p15:guide>
        <p15:guide id="15" pos="2695">
          <p15:clr>
            <a:srgbClr val="F26B43"/>
          </p15:clr>
        </p15:guide>
        <p15:guide id="16" pos="6185">
          <p15:clr>
            <a:srgbClr val="F26B43"/>
          </p15:clr>
        </p15:guide>
        <p15:guide id="17" pos="3783">
          <p15:clr>
            <a:srgbClr val="F26B43"/>
          </p15:clr>
        </p15:guide>
        <p15:guide id="18" pos="3896">
          <p15:clr>
            <a:srgbClr val="F26B43"/>
          </p15:clr>
        </p15:guide>
        <p15:guide id="19" pos="3840">
          <p15:clr>
            <a:srgbClr val="F26B43"/>
          </p15:clr>
        </p15:guide>
        <p15:guide id="20" pos="6299">
          <p15:clr>
            <a:srgbClr val="F26B43"/>
          </p15:clr>
        </p15:guide>
        <p15:guide id="21" orient="horz" pos="1049">
          <p15:clr>
            <a:srgbClr val="F26B43"/>
          </p15:clr>
        </p15:guide>
        <p15:guide id="22" orient="horz" pos="641">
          <p15:clr>
            <a:srgbClr val="F26B43"/>
          </p15:clr>
        </p15:guide>
        <p15:guide id="23" orient="horz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208.xml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.emf"/><Relationship Id="rId11" Type="http://schemas.openxmlformats.org/officeDocument/2006/relationships/image" Target="../media/image10.png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9.jpe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slideLayout" Target="../slideLayouts/slideLayout208.xml"/><Relationship Id="rId7" Type="http://schemas.openxmlformats.org/officeDocument/2006/relationships/image" Target="../media/image12.tiff"/><Relationship Id="rId12" Type="http://schemas.openxmlformats.org/officeDocument/2006/relationships/hyperlink" Target="https://www.aps.dac.gov.in/" TargetMode="Externa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.emf"/><Relationship Id="rId11" Type="http://schemas.openxmlformats.org/officeDocument/2006/relationships/hyperlink" Target="http://cgwb.gov.in/" TargetMode="External"/><Relationship Id="rId5" Type="http://schemas.openxmlformats.org/officeDocument/2006/relationships/oleObject" Target="../embeddings/oleObject15.bin"/><Relationship Id="rId10" Type="http://schemas.openxmlformats.org/officeDocument/2006/relationships/hyperlink" Target="https://data.gov.in/" TargetMode="External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8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8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8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723" y="5872698"/>
            <a:ext cx="824877" cy="82487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75200" y="5744380"/>
            <a:ext cx="5592011" cy="50564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Artificial Intelligence Guild</a:t>
            </a: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b="0" dirty="0"/>
              <a:t>AIG-07 Midpoint Code Review </a:t>
            </a:r>
            <a:endParaRPr lang="en-US" sz="2000" b="0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January 2021</a:t>
            </a:r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C55490-3159-4097-B77D-E0B3C634D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62" y="1857562"/>
            <a:ext cx="3142876" cy="314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743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36"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37AD323-978F-49F9-AC39-7AE9E030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200"/>
              </a:spcBef>
            </a:pPr>
            <a:r>
              <a:rPr lang="en-US" dirty="0"/>
              <a:t>Crop Yield Prediction - Overview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388215A-BB2F-452B-9266-80D861D2C330}"/>
              </a:ext>
            </a:extLst>
          </p:cNvPr>
          <p:cNvSpPr txBox="1">
            <a:spLocks/>
          </p:cNvSpPr>
          <p:nvPr/>
        </p:nvSpPr>
        <p:spPr bwMode="gray">
          <a:xfrm>
            <a:off x="469900" y="813488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200"/>
              </a:spcBef>
            </a:pPr>
            <a:r>
              <a:rPr lang="en-US" sz="1600" b="0" dirty="0">
                <a:latin typeface="+mn-lt"/>
              </a:rPr>
              <a:t>This project would help in predicting the production of crops in a farming season which would help farmers to plan sowing process according to market requirements, manage logistics, etc.</a:t>
            </a:r>
          </a:p>
        </p:txBody>
      </p:sp>
      <p:sp>
        <p:nvSpPr>
          <p:cNvPr id="28" name="Freeform 22">
            <a:extLst>
              <a:ext uri="{FF2B5EF4-FFF2-40B4-BE49-F238E27FC236}">
                <a16:creationId xmlns:a16="http://schemas.microsoft.com/office/drawing/2014/main" id="{5FF7CFB0-3843-46C4-A058-387C9DBB2705}"/>
              </a:ext>
            </a:extLst>
          </p:cNvPr>
          <p:cNvSpPr>
            <a:spLocks/>
          </p:cNvSpPr>
          <p:nvPr/>
        </p:nvSpPr>
        <p:spPr bwMode="auto">
          <a:xfrm flipH="1">
            <a:off x="2589553" y="2045234"/>
            <a:ext cx="643330" cy="334102"/>
          </a:xfrm>
          <a:custGeom>
            <a:avLst/>
            <a:gdLst>
              <a:gd name="T0" fmla="*/ 0 w 102"/>
              <a:gd name="T1" fmla="*/ 28 h 50"/>
              <a:gd name="T2" fmla="*/ 26 w 102"/>
              <a:gd name="T3" fmla="*/ 45 h 50"/>
              <a:gd name="T4" fmla="*/ 41 w 102"/>
              <a:gd name="T5" fmla="*/ 41 h 50"/>
              <a:gd name="T6" fmla="*/ 23 w 102"/>
              <a:gd name="T7" fmla="*/ 31 h 50"/>
              <a:gd name="T8" fmla="*/ 62 w 102"/>
              <a:gd name="T9" fmla="*/ 22 h 50"/>
              <a:gd name="T10" fmla="*/ 102 w 102"/>
              <a:gd name="T11" fmla="*/ 50 h 50"/>
              <a:gd name="T12" fmla="*/ 53 w 102"/>
              <a:gd name="T13" fmla="*/ 9 h 50"/>
              <a:gd name="T14" fmla="*/ 20 w 102"/>
              <a:gd name="T15" fmla="*/ 17 h 50"/>
              <a:gd name="T16" fmla="*/ 31 w 102"/>
              <a:gd name="T17" fmla="*/ 0 h 50"/>
              <a:gd name="T18" fmla="*/ 17 w 102"/>
              <a:gd name="T19" fmla="*/ 3 h 50"/>
              <a:gd name="T20" fmla="*/ 0 w 102"/>
              <a:gd name="T21" fmla="*/ 28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2" h="50">
                <a:moveTo>
                  <a:pt x="0" y="28"/>
                </a:moveTo>
                <a:cubicBezTo>
                  <a:pt x="26" y="45"/>
                  <a:pt x="26" y="45"/>
                  <a:pt x="26" y="45"/>
                </a:cubicBezTo>
                <a:cubicBezTo>
                  <a:pt x="41" y="41"/>
                  <a:pt x="41" y="41"/>
                  <a:pt x="41" y="41"/>
                </a:cubicBezTo>
                <a:cubicBezTo>
                  <a:pt x="23" y="31"/>
                  <a:pt x="23" y="31"/>
                  <a:pt x="23" y="31"/>
                </a:cubicBezTo>
                <a:cubicBezTo>
                  <a:pt x="62" y="22"/>
                  <a:pt x="62" y="22"/>
                  <a:pt x="62" y="22"/>
                </a:cubicBezTo>
                <a:cubicBezTo>
                  <a:pt x="85" y="17"/>
                  <a:pt x="99" y="44"/>
                  <a:pt x="102" y="50"/>
                </a:cubicBezTo>
                <a:cubicBezTo>
                  <a:pt x="102" y="44"/>
                  <a:pt x="96" y="0"/>
                  <a:pt x="53" y="9"/>
                </a:cubicBezTo>
                <a:cubicBezTo>
                  <a:pt x="20" y="17"/>
                  <a:pt x="20" y="17"/>
                  <a:pt x="20" y="17"/>
                </a:cubicBezTo>
                <a:cubicBezTo>
                  <a:pt x="24" y="11"/>
                  <a:pt x="27" y="5"/>
                  <a:pt x="31" y="0"/>
                </a:cubicBezTo>
                <a:cubicBezTo>
                  <a:pt x="17" y="3"/>
                  <a:pt x="17" y="3"/>
                  <a:pt x="17" y="3"/>
                </a:cubicBezTo>
                <a:lnTo>
                  <a:pt x="0" y="28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8302" name="Picture 14" descr="Image result for waiting sand clock cartoon">
            <a:extLst>
              <a:ext uri="{FF2B5EF4-FFF2-40B4-BE49-F238E27FC236}">
                <a16:creationId xmlns:a16="http://schemas.microsoft.com/office/drawing/2014/main" id="{80D54484-1440-439B-BDB5-85073912E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635" y="2549512"/>
            <a:ext cx="398284" cy="75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8305" name="Picture 17" descr="Image result for crop sowing cartoon">
            <a:extLst>
              <a:ext uri="{FF2B5EF4-FFF2-40B4-BE49-F238E27FC236}">
                <a16:creationId xmlns:a16="http://schemas.microsoft.com/office/drawing/2014/main" id="{63286F77-C01A-417B-B6FB-0E62475CB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423789"/>
            <a:ext cx="1765577" cy="160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8307" name="Picture 19" descr="Image result for crop grown cartoon">
            <a:extLst>
              <a:ext uri="{FF2B5EF4-FFF2-40B4-BE49-F238E27FC236}">
                <a16:creationId xmlns:a16="http://schemas.microsoft.com/office/drawing/2014/main" id="{D3479379-E2C4-42A5-9755-EF86996E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10" y="1360799"/>
            <a:ext cx="1946187" cy="194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8313" name="Picture 25" descr="Image result for crop market cartoon">
            <a:extLst>
              <a:ext uri="{FF2B5EF4-FFF2-40B4-BE49-F238E27FC236}">
                <a16:creationId xmlns:a16="http://schemas.microsoft.com/office/drawing/2014/main" id="{AE3FBE99-C24E-4BD9-B1DB-51CCE3A18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573" y="111564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Image result for waiting sand clock cartoon">
            <a:extLst>
              <a:ext uri="{FF2B5EF4-FFF2-40B4-BE49-F238E27FC236}">
                <a16:creationId xmlns:a16="http://schemas.microsoft.com/office/drawing/2014/main" id="{AE9CE7B7-370E-4D91-AF4C-60EE07F3B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843" y="2549513"/>
            <a:ext cx="398284" cy="75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8316" name="Picture 28" descr="Image result for sun rain cartoon">
            <a:extLst>
              <a:ext uri="{FF2B5EF4-FFF2-40B4-BE49-F238E27FC236}">
                <a16:creationId xmlns:a16="http://schemas.microsoft.com/office/drawing/2014/main" id="{063A5C4D-3298-4FB4-AA8E-2A40D1524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329" y="1426340"/>
            <a:ext cx="1056555" cy="138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4" descr="Image result for waiting sand clock cartoon">
            <a:extLst>
              <a:ext uri="{FF2B5EF4-FFF2-40B4-BE49-F238E27FC236}">
                <a16:creationId xmlns:a16="http://schemas.microsoft.com/office/drawing/2014/main" id="{BB1493DE-77EE-4773-89DC-9032826E0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138" y="2549512"/>
            <a:ext cx="398284" cy="75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form 22">
            <a:extLst>
              <a:ext uri="{FF2B5EF4-FFF2-40B4-BE49-F238E27FC236}">
                <a16:creationId xmlns:a16="http://schemas.microsoft.com/office/drawing/2014/main" id="{3E520ADE-0388-4D90-86CE-EA2110EE7368}"/>
              </a:ext>
            </a:extLst>
          </p:cNvPr>
          <p:cNvSpPr>
            <a:spLocks/>
          </p:cNvSpPr>
          <p:nvPr/>
        </p:nvSpPr>
        <p:spPr bwMode="auto">
          <a:xfrm flipH="1">
            <a:off x="8264320" y="2057232"/>
            <a:ext cx="643330" cy="334102"/>
          </a:xfrm>
          <a:custGeom>
            <a:avLst/>
            <a:gdLst>
              <a:gd name="T0" fmla="*/ 0 w 102"/>
              <a:gd name="T1" fmla="*/ 28 h 50"/>
              <a:gd name="T2" fmla="*/ 26 w 102"/>
              <a:gd name="T3" fmla="*/ 45 h 50"/>
              <a:gd name="T4" fmla="*/ 41 w 102"/>
              <a:gd name="T5" fmla="*/ 41 h 50"/>
              <a:gd name="T6" fmla="*/ 23 w 102"/>
              <a:gd name="T7" fmla="*/ 31 h 50"/>
              <a:gd name="T8" fmla="*/ 62 w 102"/>
              <a:gd name="T9" fmla="*/ 22 h 50"/>
              <a:gd name="T10" fmla="*/ 102 w 102"/>
              <a:gd name="T11" fmla="*/ 50 h 50"/>
              <a:gd name="T12" fmla="*/ 53 w 102"/>
              <a:gd name="T13" fmla="*/ 9 h 50"/>
              <a:gd name="T14" fmla="*/ 20 w 102"/>
              <a:gd name="T15" fmla="*/ 17 h 50"/>
              <a:gd name="T16" fmla="*/ 31 w 102"/>
              <a:gd name="T17" fmla="*/ 0 h 50"/>
              <a:gd name="T18" fmla="*/ 17 w 102"/>
              <a:gd name="T19" fmla="*/ 3 h 50"/>
              <a:gd name="T20" fmla="*/ 0 w 102"/>
              <a:gd name="T21" fmla="*/ 28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2" h="50">
                <a:moveTo>
                  <a:pt x="0" y="28"/>
                </a:moveTo>
                <a:cubicBezTo>
                  <a:pt x="26" y="45"/>
                  <a:pt x="26" y="45"/>
                  <a:pt x="26" y="45"/>
                </a:cubicBezTo>
                <a:cubicBezTo>
                  <a:pt x="41" y="41"/>
                  <a:pt x="41" y="41"/>
                  <a:pt x="41" y="41"/>
                </a:cubicBezTo>
                <a:cubicBezTo>
                  <a:pt x="23" y="31"/>
                  <a:pt x="23" y="31"/>
                  <a:pt x="23" y="31"/>
                </a:cubicBezTo>
                <a:cubicBezTo>
                  <a:pt x="62" y="22"/>
                  <a:pt x="62" y="22"/>
                  <a:pt x="62" y="22"/>
                </a:cubicBezTo>
                <a:cubicBezTo>
                  <a:pt x="85" y="17"/>
                  <a:pt x="99" y="44"/>
                  <a:pt x="102" y="50"/>
                </a:cubicBezTo>
                <a:cubicBezTo>
                  <a:pt x="102" y="44"/>
                  <a:pt x="96" y="0"/>
                  <a:pt x="53" y="9"/>
                </a:cubicBezTo>
                <a:cubicBezTo>
                  <a:pt x="20" y="17"/>
                  <a:pt x="20" y="17"/>
                  <a:pt x="20" y="17"/>
                </a:cubicBezTo>
                <a:cubicBezTo>
                  <a:pt x="24" y="11"/>
                  <a:pt x="27" y="5"/>
                  <a:pt x="31" y="0"/>
                </a:cubicBezTo>
                <a:cubicBezTo>
                  <a:pt x="17" y="3"/>
                  <a:pt x="17" y="3"/>
                  <a:pt x="17" y="3"/>
                </a:cubicBezTo>
                <a:lnTo>
                  <a:pt x="0" y="28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2">
            <a:extLst>
              <a:ext uri="{FF2B5EF4-FFF2-40B4-BE49-F238E27FC236}">
                <a16:creationId xmlns:a16="http://schemas.microsoft.com/office/drawing/2014/main" id="{FF90FF82-155F-49E8-8A51-427B55F1EF5F}"/>
              </a:ext>
            </a:extLst>
          </p:cNvPr>
          <p:cNvSpPr>
            <a:spLocks/>
          </p:cNvSpPr>
          <p:nvPr/>
        </p:nvSpPr>
        <p:spPr bwMode="auto">
          <a:xfrm flipH="1">
            <a:off x="5043382" y="2057232"/>
            <a:ext cx="643330" cy="334102"/>
          </a:xfrm>
          <a:custGeom>
            <a:avLst/>
            <a:gdLst>
              <a:gd name="T0" fmla="*/ 0 w 102"/>
              <a:gd name="T1" fmla="*/ 28 h 50"/>
              <a:gd name="T2" fmla="*/ 26 w 102"/>
              <a:gd name="T3" fmla="*/ 45 h 50"/>
              <a:gd name="T4" fmla="*/ 41 w 102"/>
              <a:gd name="T5" fmla="*/ 41 h 50"/>
              <a:gd name="T6" fmla="*/ 23 w 102"/>
              <a:gd name="T7" fmla="*/ 31 h 50"/>
              <a:gd name="T8" fmla="*/ 62 w 102"/>
              <a:gd name="T9" fmla="*/ 22 h 50"/>
              <a:gd name="T10" fmla="*/ 102 w 102"/>
              <a:gd name="T11" fmla="*/ 50 h 50"/>
              <a:gd name="T12" fmla="*/ 53 w 102"/>
              <a:gd name="T13" fmla="*/ 9 h 50"/>
              <a:gd name="T14" fmla="*/ 20 w 102"/>
              <a:gd name="T15" fmla="*/ 17 h 50"/>
              <a:gd name="T16" fmla="*/ 31 w 102"/>
              <a:gd name="T17" fmla="*/ 0 h 50"/>
              <a:gd name="T18" fmla="*/ 17 w 102"/>
              <a:gd name="T19" fmla="*/ 3 h 50"/>
              <a:gd name="T20" fmla="*/ 0 w 102"/>
              <a:gd name="T21" fmla="*/ 28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2" h="50">
                <a:moveTo>
                  <a:pt x="0" y="28"/>
                </a:moveTo>
                <a:cubicBezTo>
                  <a:pt x="26" y="45"/>
                  <a:pt x="26" y="45"/>
                  <a:pt x="26" y="45"/>
                </a:cubicBezTo>
                <a:cubicBezTo>
                  <a:pt x="41" y="41"/>
                  <a:pt x="41" y="41"/>
                  <a:pt x="41" y="41"/>
                </a:cubicBezTo>
                <a:cubicBezTo>
                  <a:pt x="23" y="31"/>
                  <a:pt x="23" y="31"/>
                  <a:pt x="23" y="31"/>
                </a:cubicBezTo>
                <a:cubicBezTo>
                  <a:pt x="62" y="22"/>
                  <a:pt x="62" y="22"/>
                  <a:pt x="62" y="22"/>
                </a:cubicBezTo>
                <a:cubicBezTo>
                  <a:pt x="85" y="17"/>
                  <a:pt x="99" y="44"/>
                  <a:pt x="102" y="50"/>
                </a:cubicBezTo>
                <a:cubicBezTo>
                  <a:pt x="102" y="44"/>
                  <a:pt x="96" y="0"/>
                  <a:pt x="53" y="9"/>
                </a:cubicBezTo>
                <a:cubicBezTo>
                  <a:pt x="20" y="17"/>
                  <a:pt x="20" y="17"/>
                  <a:pt x="20" y="17"/>
                </a:cubicBezTo>
                <a:cubicBezTo>
                  <a:pt x="24" y="11"/>
                  <a:pt x="27" y="5"/>
                  <a:pt x="31" y="0"/>
                </a:cubicBezTo>
                <a:cubicBezTo>
                  <a:pt x="17" y="3"/>
                  <a:pt x="17" y="3"/>
                  <a:pt x="17" y="3"/>
                </a:cubicBezTo>
                <a:lnTo>
                  <a:pt x="0" y="28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16A17E3-B10C-43C9-90A2-762E40BBE82B}"/>
              </a:ext>
            </a:extLst>
          </p:cNvPr>
          <p:cNvCxnSpPr>
            <a:cxnSpLocks/>
          </p:cNvCxnSpPr>
          <p:nvPr/>
        </p:nvCxnSpPr>
        <p:spPr>
          <a:xfrm>
            <a:off x="3555184" y="3422266"/>
            <a:ext cx="738037" cy="6422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8320" name="Picture 32" descr="Image result for laptop brain cartoon">
            <a:extLst>
              <a:ext uri="{FF2B5EF4-FFF2-40B4-BE49-F238E27FC236}">
                <a16:creationId xmlns:a16="http://schemas.microsoft.com/office/drawing/2014/main" id="{B7DA7F1B-351B-4D49-BA8F-A985B5523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484" y="410814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reeform 22">
            <a:extLst>
              <a:ext uri="{FF2B5EF4-FFF2-40B4-BE49-F238E27FC236}">
                <a16:creationId xmlns:a16="http://schemas.microsoft.com/office/drawing/2014/main" id="{E314A424-B307-4AE7-A2AA-DDA853C58B61}"/>
              </a:ext>
            </a:extLst>
          </p:cNvPr>
          <p:cNvSpPr>
            <a:spLocks/>
          </p:cNvSpPr>
          <p:nvPr/>
        </p:nvSpPr>
        <p:spPr bwMode="auto">
          <a:xfrm flipH="1">
            <a:off x="6361973" y="5062949"/>
            <a:ext cx="643330" cy="334102"/>
          </a:xfrm>
          <a:custGeom>
            <a:avLst/>
            <a:gdLst>
              <a:gd name="T0" fmla="*/ 0 w 102"/>
              <a:gd name="T1" fmla="*/ 28 h 50"/>
              <a:gd name="T2" fmla="*/ 26 w 102"/>
              <a:gd name="T3" fmla="*/ 45 h 50"/>
              <a:gd name="T4" fmla="*/ 41 w 102"/>
              <a:gd name="T5" fmla="*/ 41 h 50"/>
              <a:gd name="T6" fmla="*/ 23 w 102"/>
              <a:gd name="T7" fmla="*/ 31 h 50"/>
              <a:gd name="T8" fmla="*/ 62 w 102"/>
              <a:gd name="T9" fmla="*/ 22 h 50"/>
              <a:gd name="T10" fmla="*/ 102 w 102"/>
              <a:gd name="T11" fmla="*/ 50 h 50"/>
              <a:gd name="T12" fmla="*/ 53 w 102"/>
              <a:gd name="T13" fmla="*/ 9 h 50"/>
              <a:gd name="T14" fmla="*/ 20 w 102"/>
              <a:gd name="T15" fmla="*/ 17 h 50"/>
              <a:gd name="T16" fmla="*/ 31 w 102"/>
              <a:gd name="T17" fmla="*/ 0 h 50"/>
              <a:gd name="T18" fmla="*/ 17 w 102"/>
              <a:gd name="T19" fmla="*/ 3 h 50"/>
              <a:gd name="T20" fmla="*/ 0 w 102"/>
              <a:gd name="T21" fmla="*/ 28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2" h="50">
                <a:moveTo>
                  <a:pt x="0" y="28"/>
                </a:moveTo>
                <a:cubicBezTo>
                  <a:pt x="26" y="45"/>
                  <a:pt x="26" y="45"/>
                  <a:pt x="26" y="45"/>
                </a:cubicBezTo>
                <a:cubicBezTo>
                  <a:pt x="41" y="41"/>
                  <a:pt x="41" y="41"/>
                  <a:pt x="41" y="41"/>
                </a:cubicBezTo>
                <a:cubicBezTo>
                  <a:pt x="23" y="31"/>
                  <a:pt x="23" y="31"/>
                  <a:pt x="23" y="31"/>
                </a:cubicBezTo>
                <a:cubicBezTo>
                  <a:pt x="62" y="22"/>
                  <a:pt x="62" y="22"/>
                  <a:pt x="62" y="22"/>
                </a:cubicBezTo>
                <a:cubicBezTo>
                  <a:pt x="85" y="17"/>
                  <a:pt x="99" y="44"/>
                  <a:pt x="102" y="50"/>
                </a:cubicBezTo>
                <a:cubicBezTo>
                  <a:pt x="102" y="44"/>
                  <a:pt x="96" y="0"/>
                  <a:pt x="53" y="9"/>
                </a:cubicBezTo>
                <a:cubicBezTo>
                  <a:pt x="20" y="17"/>
                  <a:pt x="20" y="17"/>
                  <a:pt x="20" y="17"/>
                </a:cubicBezTo>
                <a:cubicBezTo>
                  <a:pt x="24" y="11"/>
                  <a:pt x="27" y="5"/>
                  <a:pt x="31" y="0"/>
                </a:cubicBezTo>
                <a:cubicBezTo>
                  <a:pt x="17" y="3"/>
                  <a:pt x="17" y="3"/>
                  <a:pt x="17" y="3"/>
                </a:cubicBezTo>
                <a:lnTo>
                  <a:pt x="0" y="28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8E71E35-AFD1-4AE2-953D-3C7F5946881F}"/>
              </a:ext>
            </a:extLst>
          </p:cNvPr>
          <p:cNvCxnSpPr>
            <a:cxnSpLocks/>
          </p:cNvCxnSpPr>
          <p:nvPr/>
        </p:nvCxnSpPr>
        <p:spPr>
          <a:xfrm>
            <a:off x="5399549" y="3539369"/>
            <a:ext cx="0" cy="489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8308" name="Straight Arrow Connector 268307">
            <a:extLst>
              <a:ext uri="{FF2B5EF4-FFF2-40B4-BE49-F238E27FC236}">
                <a16:creationId xmlns:a16="http://schemas.microsoft.com/office/drawing/2014/main" id="{92694E4B-C811-4FAF-AA68-70BFD4E5BA33}"/>
              </a:ext>
            </a:extLst>
          </p:cNvPr>
          <p:cNvCxnSpPr>
            <a:cxnSpLocks/>
          </p:cNvCxnSpPr>
          <p:nvPr/>
        </p:nvCxnSpPr>
        <p:spPr>
          <a:xfrm>
            <a:off x="1884566" y="3502658"/>
            <a:ext cx="2053304" cy="1702545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19" descr="Image result for crop grown cartoon">
            <a:extLst>
              <a:ext uri="{FF2B5EF4-FFF2-40B4-BE49-F238E27FC236}">
                <a16:creationId xmlns:a16="http://schemas.microsoft.com/office/drawing/2014/main" id="{EB60C730-C89D-4D00-A98B-9EDE84A22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207" y="3919839"/>
            <a:ext cx="868182" cy="86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9" descr="Image result for crop grown cartoon">
            <a:extLst>
              <a:ext uri="{FF2B5EF4-FFF2-40B4-BE49-F238E27FC236}">
                <a16:creationId xmlns:a16="http://schemas.microsoft.com/office/drawing/2014/main" id="{808EEFAC-07B4-4D03-9705-62A7FB875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207" y="4599757"/>
            <a:ext cx="897444" cy="89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19" descr="Image result for crop grown cartoon">
            <a:extLst>
              <a:ext uri="{FF2B5EF4-FFF2-40B4-BE49-F238E27FC236}">
                <a16:creationId xmlns:a16="http://schemas.microsoft.com/office/drawing/2014/main" id="{F2B8C5B0-DCD9-46E8-8085-85334FF13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576" y="5346758"/>
            <a:ext cx="897444" cy="89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Freeform 22">
            <a:extLst>
              <a:ext uri="{FF2B5EF4-FFF2-40B4-BE49-F238E27FC236}">
                <a16:creationId xmlns:a16="http://schemas.microsoft.com/office/drawing/2014/main" id="{15E71915-1A66-4C67-A1F5-0C3B22B2D416}"/>
              </a:ext>
            </a:extLst>
          </p:cNvPr>
          <p:cNvSpPr>
            <a:spLocks/>
          </p:cNvSpPr>
          <p:nvPr/>
        </p:nvSpPr>
        <p:spPr bwMode="auto">
          <a:xfrm flipH="1">
            <a:off x="8222555" y="5012656"/>
            <a:ext cx="643330" cy="334102"/>
          </a:xfrm>
          <a:custGeom>
            <a:avLst/>
            <a:gdLst>
              <a:gd name="T0" fmla="*/ 0 w 102"/>
              <a:gd name="T1" fmla="*/ 28 h 50"/>
              <a:gd name="T2" fmla="*/ 26 w 102"/>
              <a:gd name="T3" fmla="*/ 45 h 50"/>
              <a:gd name="T4" fmla="*/ 41 w 102"/>
              <a:gd name="T5" fmla="*/ 41 h 50"/>
              <a:gd name="T6" fmla="*/ 23 w 102"/>
              <a:gd name="T7" fmla="*/ 31 h 50"/>
              <a:gd name="T8" fmla="*/ 62 w 102"/>
              <a:gd name="T9" fmla="*/ 22 h 50"/>
              <a:gd name="T10" fmla="*/ 102 w 102"/>
              <a:gd name="T11" fmla="*/ 50 h 50"/>
              <a:gd name="T12" fmla="*/ 53 w 102"/>
              <a:gd name="T13" fmla="*/ 9 h 50"/>
              <a:gd name="T14" fmla="*/ 20 w 102"/>
              <a:gd name="T15" fmla="*/ 17 h 50"/>
              <a:gd name="T16" fmla="*/ 31 w 102"/>
              <a:gd name="T17" fmla="*/ 0 h 50"/>
              <a:gd name="T18" fmla="*/ 17 w 102"/>
              <a:gd name="T19" fmla="*/ 3 h 50"/>
              <a:gd name="T20" fmla="*/ 0 w 102"/>
              <a:gd name="T21" fmla="*/ 28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2" h="50">
                <a:moveTo>
                  <a:pt x="0" y="28"/>
                </a:moveTo>
                <a:cubicBezTo>
                  <a:pt x="26" y="45"/>
                  <a:pt x="26" y="45"/>
                  <a:pt x="26" y="45"/>
                </a:cubicBezTo>
                <a:cubicBezTo>
                  <a:pt x="41" y="41"/>
                  <a:pt x="41" y="41"/>
                  <a:pt x="41" y="41"/>
                </a:cubicBezTo>
                <a:cubicBezTo>
                  <a:pt x="23" y="31"/>
                  <a:pt x="23" y="31"/>
                  <a:pt x="23" y="31"/>
                </a:cubicBezTo>
                <a:cubicBezTo>
                  <a:pt x="62" y="22"/>
                  <a:pt x="62" y="22"/>
                  <a:pt x="62" y="22"/>
                </a:cubicBezTo>
                <a:cubicBezTo>
                  <a:pt x="85" y="17"/>
                  <a:pt x="99" y="44"/>
                  <a:pt x="102" y="50"/>
                </a:cubicBezTo>
                <a:cubicBezTo>
                  <a:pt x="102" y="44"/>
                  <a:pt x="96" y="0"/>
                  <a:pt x="53" y="9"/>
                </a:cubicBezTo>
                <a:cubicBezTo>
                  <a:pt x="20" y="17"/>
                  <a:pt x="20" y="17"/>
                  <a:pt x="20" y="17"/>
                </a:cubicBezTo>
                <a:cubicBezTo>
                  <a:pt x="24" y="11"/>
                  <a:pt x="27" y="5"/>
                  <a:pt x="31" y="0"/>
                </a:cubicBezTo>
                <a:cubicBezTo>
                  <a:pt x="17" y="3"/>
                  <a:pt x="17" y="3"/>
                  <a:pt x="17" y="3"/>
                </a:cubicBezTo>
                <a:lnTo>
                  <a:pt x="0" y="28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8" name="Picture 25" descr="Image result for crop market cartoon">
            <a:extLst>
              <a:ext uri="{FF2B5EF4-FFF2-40B4-BE49-F238E27FC236}">
                <a16:creationId xmlns:a16="http://schemas.microsoft.com/office/drawing/2014/main" id="{B9780C00-7A72-450E-8CD1-97C95FD21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492" y="4028393"/>
            <a:ext cx="887088" cy="88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5" descr="Image result for crop market cartoon">
            <a:extLst>
              <a:ext uri="{FF2B5EF4-FFF2-40B4-BE49-F238E27FC236}">
                <a16:creationId xmlns:a16="http://schemas.microsoft.com/office/drawing/2014/main" id="{C2697987-20FC-43B1-AEB6-8018FD66E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492" y="5219671"/>
            <a:ext cx="887088" cy="88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5" descr="Image result for crop market cartoon">
            <a:extLst>
              <a:ext uri="{FF2B5EF4-FFF2-40B4-BE49-F238E27FC236}">
                <a16:creationId xmlns:a16="http://schemas.microsoft.com/office/drawing/2014/main" id="{A7C51177-7E5A-4895-B790-14EC29785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135" y="4509963"/>
            <a:ext cx="887088" cy="88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59486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357"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37AD323-978F-49F9-AC39-7AE9E030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200"/>
              </a:spcBef>
            </a:pPr>
            <a:r>
              <a:rPr lang="en-US"/>
              <a:t>Capstone Project Approach Summary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388215A-BB2F-452B-9266-80D861D2C330}"/>
              </a:ext>
            </a:extLst>
          </p:cNvPr>
          <p:cNvSpPr txBox="1">
            <a:spLocks/>
          </p:cNvSpPr>
          <p:nvPr/>
        </p:nvSpPr>
        <p:spPr bwMode="gray">
          <a:xfrm>
            <a:off x="469900" y="813488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0">
                <a:ea typeface="Verdana" panose="020B0604030504040204" pitchFamily="34" charset="0"/>
                <a:cs typeface="Verdana" panose="020B0604030504040204" pitchFamily="34" charset="0"/>
              </a:rPr>
              <a:t>Please describe the data you are using, key analysis and EDA, and what the final product was / is and the accuracy.</a:t>
            </a:r>
          </a:p>
        </p:txBody>
      </p:sp>
      <p:sp>
        <p:nvSpPr>
          <p:cNvPr id="33" name="Rounded Rectangle 6">
            <a:extLst>
              <a:ext uri="{FF2B5EF4-FFF2-40B4-BE49-F238E27FC236}">
                <a16:creationId xmlns:a16="http://schemas.microsoft.com/office/drawing/2014/main" id="{454F32DB-EB43-422B-BB5A-A4E38727E71C}"/>
              </a:ext>
            </a:extLst>
          </p:cNvPr>
          <p:cNvSpPr/>
          <p:nvPr/>
        </p:nvSpPr>
        <p:spPr>
          <a:xfrm>
            <a:off x="1285103" y="3291613"/>
            <a:ext cx="2873143" cy="2953949"/>
          </a:xfrm>
          <a:prstGeom prst="round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ECB4DF-0B15-4F2D-8F5B-EFFC4D418F4E}"/>
              </a:ext>
            </a:extLst>
          </p:cNvPr>
          <p:cNvSpPr txBox="1"/>
          <p:nvPr/>
        </p:nvSpPr>
        <p:spPr>
          <a:xfrm>
            <a:off x="1333783" y="2883665"/>
            <a:ext cx="2775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Data Sources</a:t>
            </a:r>
          </a:p>
        </p:txBody>
      </p:sp>
      <p:sp>
        <p:nvSpPr>
          <p:cNvPr id="35" name="Rounded Rectangle 9">
            <a:extLst>
              <a:ext uri="{FF2B5EF4-FFF2-40B4-BE49-F238E27FC236}">
                <a16:creationId xmlns:a16="http://schemas.microsoft.com/office/drawing/2014/main" id="{AFCFD9C2-913D-497F-8131-9F89173D7720}"/>
              </a:ext>
            </a:extLst>
          </p:cNvPr>
          <p:cNvSpPr/>
          <p:nvPr/>
        </p:nvSpPr>
        <p:spPr>
          <a:xfrm>
            <a:off x="4607011" y="3304737"/>
            <a:ext cx="2927522" cy="2939550"/>
          </a:xfrm>
          <a:prstGeom prst="round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816C91-CD06-41C9-9184-096F3080273C}"/>
              </a:ext>
            </a:extLst>
          </p:cNvPr>
          <p:cNvSpPr txBox="1"/>
          <p:nvPr/>
        </p:nvSpPr>
        <p:spPr>
          <a:xfrm>
            <a:off x="4729496" y="2881885"/>
            <a:ext cx="2828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Key Fields</a:t>
            </a:r>
          </a:p>
        </p:txBody>
      </p:sp>
      <p:sp>
        <p:nvSpPr>
          <p:cNvPr id="37" name="Rounded Rectangle 8">
            <a:extLst>
              <a:ext uri="{FF2B5EF4-FFF2-40B4-BE49-F238E27FC236}">
                <a16:creationId xmlns:a16="http://schemas.microsoft.com/office/drawing/2014/main" id="{156D41F4-9703-4DB0-8533-61FD1BD79340}"/>
              </a:ext>
            </a:extLst>
          </p:cNvPr>
          <p:cNvSpPr/>
          <p:nvPr/>
        </p:nvSpPr>
        <p:spPr>
          <a:xfrm>
            <a:off x="7928919" y="3304735"/>
            <a:ext cx="2977978" cy="2939549"/>
          </a:xfrm>
          <a:prstGeom prst="roundRect">
            <a:avLst/>
          </a:prstGeom>
          <a:noFill/>
          <a:ln w="508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0D92F3-2B72-40F2-BE8B-C88C397D454D}"/>
              </a:ext>
            </a:extLst>
          </p:cNvPr>
          <p:cNvSpPr txBox="1"/>
          <p:nvPr/>
        </p:nvSpPr>
        <p:spPr>
          <a:xfrm>
            <a:off x="7989690" y="2881884"/>
            <a:ext cx="2877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Model Results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3F6EA17-FA1D-48F2-86DB-8D323BABA1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3882"/>
          <a:stretch/>
        </p:blipFill>
        <p:spPr>
          <a:xfrm>
            <a:off x="2027542" y="1656562"/>
            <a:ext cx="1318610" cy="11355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4037A7F-746A-4973-8CC6-F525D57221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074"/>
          <a:stretch/>
        </p:blipFill>
        <p:spPr>
          <a:xfrm>
            <a:off x="5359143" y="1613295"/>
            <a:ext cx="1473714" cy="122209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A50E31E-A734-44FB-AF26-A620B0B25E2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119"/>
          <a:stretch/>
        </p:blipFill>
        <p:spPr>
          <a:xfrm>
            <a:off x="8769203" y="1658365"/>
            <a:ext cx="1318040" cy="11319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CE2C79-5BD3-49A1-837F-24B64251911F}"/>
              </a:ext>
            </a:extLst>
          </p:cNvPr>
          <p:cNvSpPr txBox="1"/>
          <p:nvPr/>
        </p:nvSpPr>
        <p:spPr>
          <a:xfrm>
            <a:off x="1473364" y="3491225"/>
            <a:ext cx="2496621" cy="293413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hlinkClick r:id="rId10"/>
              </a:rPr>
              <a:t>https://data.gov.in</a:t>
            </a:r>
            <a:endParaRPr lang="en-US" sz="1400" dirty="0"/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Groundwater data </a:t>
            </a:r>
            <a:r>
              <a:rPr lang="en-US" sz="1400" dirty="0">
                <a:hlinkClick r:id="rId11"/>
              </a:rPr>
              <a:t>http://cgwb.gov.in/</a:t>
            </a:r>
            <a:endParaRPr lang="en-US" sz="1400" dirty="0"/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Crop Production History </a:t>
            </a:r>
            <a:r>
              <a:rPr lang="en-US" sz="1400" dirty="0">
                <a:hlinkClick r:id="rId12"/>
              </a:rPr>
              <a:t>https://www.aps.dac.gov.in</a:t>
            </a:r>
            <a:endParaRPr lang="en-US" sz="1400" dirty="0"/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Geographical / Weather - NASA Power</a:t>
            </a:r>
            <a:endParaRPr lang="en-US" sz="1600" dirty="0"/>
          </a:p>
          <a:p>
            <a:pPr marL="285750" indent="-285750"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FC3EE8-70B6-4615-A7CB-F173F2CEB7E7}"/>
              </a:ext>
            </a:extLst>
          </p:cNvPr>
          <p:cNvSpPr txBox="1"/>
          <p:nvPr/>
        </p:nvSpPr>
        <p:spPr>
          <a:xfrm>
            <a:off x="4795272" y="3492661"/>
            <a:ext cx="2496621" cy="202369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Groundwater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Area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Min. Temperature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Max. Temperature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Surface Pressure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Precipitation, etc.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DA051D-5888-4F6B-BD45-7770009C4811}"/>
              </a:ext>
            </a:extLst>
          </p:cNvPr>
          <p:cNvSpPr txBox="1"/>
          <p:nvPr/>
        </p:nvSpPr>
        <p:spPr>
          <a:xfrm>
            <a:off x="8179912" y="3491225"/>
            <a:ext cx="2496621" cy="27962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374196848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04"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37AD323-978F-49F9-AC39-7AE9E030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200"/>
              </a:spcBef>
            </a:pPr>
            <a:r>
              <a:rPr lang="en-US"/>
              <a:t>Capstone Project Data Pathway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388215A-BB2F-452B-9266-80D861D2C330}"/>
              </a:ext>
            </a:extLst>
          </p:cNvPr>
          <p:cNvSpPr txBox="1">
            <a:spLocks/>
          </p:cNvSpPr>
          <p:nvPr/>
        </p:nvSpPr>
        <p:spPr bwMode="gray">
          <a:xfrm>
            <a:off x="469900" y="813488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0">
                <a:ea typeface="Verdana" panose="020B0604030504040204" pitchFamily="34" charset="0"/>
                <a:cs typeface="Verdana" panose="020B0604030504040204" pitchFamily="34" charset="0"/>
              </a:rPr>
              <a:t>Please show how your data moves from raw to model ready –  include any major steps such as feature engineering, grouping, binning, encoding categorical features, PCA, autoencoders, NLP, etc. Be detailed! Add more bubbles!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ADD5FDB-5C9F-4048-B4A0-1E49DDAB7F70}"/>
              </a:ext>
            </a:extLst>
          </p:cNvPr>
          <p:cNvSpPr>
            <a:spLocks noChangeArrowheads="1"/>
          </p:cNvSpPr>
          <p:nvPr/>
        </p:nvSpPr>
        <p:spPr bwMode="blackWhite">
          <a:xfrm rot="16200000">
            <a:off x="4217251" y="3020383"/>
            <a:ext cx="1553940" cy="1587376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vert="vert" wrap="none" lIns="88900" tIns="88900" rIns="88900" bIns="88900" anchor="ctr"/>
          <a:lstStyle/>
          <a:p>
            <a:pPr algn="ctr" defTabSz="820738" eaLnBrk="1" hangingPunct="1">
              <a:spcBef>
                <a:spcPts val="300"/>
              </a:spcBef>
              <a:spcAft>
                <a:spcPts val="300"/>
              </a:spcAft>
              <a:defRPr/>
            </a:pPr>
            <a:r>
              <a:rPr lang="en-GB" sz="1000" b="1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Feature Engineering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629708-A87D-4E49-9076-D8DA10D5DBBA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9711337" y="2833817"/>
            <a:ext cx="1471011" cy="1476718"/>
          </a:xfrm>
          <a:prstGeom prst="line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dot"/>
            <a:headEnd type="stealth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8872C3-E6EF-42E9-B935-2AD5B305C2D3}"/>
              </a:ext>
            </a:extLst>
          </p:cNvPr>
          <p:cNvCxnSpPr>
            <a:cxnSpLocks/>
            <a:endCxn id="16" idx="4"/>
          </p:cNvCxnSpPr>
          <p:nvPr/>
        </p:nvCxnSpPr>
        <p:spPr>
          <a:xfrm flipH="1" flipV="1">
            <a:off x="5787909" y="3814071"/>
            <a:ext cx="443195" cy="16189"/>
          </a:xfrm>
          <a:prstGeom prst="line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dot"/>
            <a:headEnd type="stealth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7EF3E2-A4F1-4868-9482-593F3136F746}"/>
              </a:ext>
            </a:extLst>
          </p:cNvPr>
          <p:cNvGrpSpPr/>
          <p:nvPr/>
        </p:nvGrpSpPr>
        <p:grpSpPr>
          <a:xfrm>
            <a:off x="9561164" y="2690277"/>
            <a:ext cx="2161253" cy="2157984"/>
            <a:chOff x="6469585" y="1434732"/>
            <a:chExt cx="3875196" cy="3876950"/>
          </a:xfrm>
        </p:grpSpPr>
        <p:grpSp>
          <p:nvGrpSpPr>
            <p:cNvPr id="22" name="Group 4">
              <a:extLst>
                <a:ext uri="{FF2B5EF4-FFF2-40B4-BE49-F238E27FC236}">
                  <a16:creationId xmlns:a16="http://schemas.microsoft.com/office/drawing/2014/main" id="{DCA687A9-6B6F-43C6-9181-328652C7AED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69585" y="1434732"/>
              <a:ext cx="3875196" cy="3876950"/>
              <a:chOff x="4621" y="1120"/>
              <a:chExt cx="2209" cy="2210"/>
            </a:xfrm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A4026838-81E0-42A9-A91E-83413E020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1" y="1267"/>
                <a:ext cx="2209" cy="1915"/>
              </a:xfrm>
              <a:custGeom>
                <a:avLst/>
                <a:gdLst>
                  <a:gd name="T0" fmla="*/ 2210 w 8840"/>
                  <a:gd name="T1" fmla="*/ 7656 h 7656"/>
                  <a:gd name="T2" fmla="*/ 0 w 8840"/>
                  <a:gd name="T3" fmla="*/ 3829 h 7656"/>
                  <a:gd name="T4" fmla="*/ 2210 w 8840"/>
                  <a:gd name="T5" fmla="*/ 0 h 7656"/>
                  <a:gd name="T6" fmla="*/ 6630 w 8840"/>
                  <a:gd name="T7" fmla="*/ 0 h 7656"/>
                  <a:gd name="T8" fmla="*/ 8840 w 8840"/>
                  <a:gd name="T9" fmla="*/ 3829 h 7656"/>
                  <a:gd name="T10" fmla="*/ 6630 w 8840"/>
                  <a:gd name="T11" fmla="*/ 7656 h 7656"/>
                  <a:gd name="T12" fmla="*/ 2210 w 8840"/>
                  <a:gd name="T13" fmla="*/ 7656 h 7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40" h="7656">
                    <a:moveTo>
                      <a:pt x="2210" y="7656"/>
                    </a:moveTo>
                    <a:lnTo>
                      <a:pt x="0" y="3829"/>
                    </a:lnTo>
                    <a:lnTo>
                      <a:pt x="2210" y="0"/>
                    </a:lnTo>
                    <a:lnTo>
                      <a:pt x="6630" y="0"/>
                    </a:lnTo>
                    <a:lnTo>
                      <a:pt x="8840" y="3829"/>
                    </a:lnTo>
                    <a:lnTo>
                      <a:pt x="6630" y="7656"/>
                    </a:lnTo>
                    <a:lnTo>
                      <a:pt x="2210" y="7656"/>
                    </a:lnTo>
                    <a:close/>
                  </a:path>
                </a:pathLst>
              </a:cu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EC22467E-C53A-448C-B948-05607D52F0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1120"/>
                <a:ext cx="1915" cy="2210"/>
              </a:xfrm>
              <a:custGeom>
                <a:avLst/>
                <a:gdLst>
                  <a:gd name="T0" fmla="*/ 0 w 7656"/>
                  <a:gd name="T1" fmla="*/ 2210 h 8841"/>
                  <a:gd name="T2" fmla="*/ 3827 w 7656"/>
                  <a:gd name="T3" fmla="*/ 0 h 8841"/>
                  <a:gd name="T4" fmla="*/ 7656 w 7656"/>
                  <a:gd name="T5" fmla="*/ 2210 h 8841"/>
                  <a:gd name="T6" fmla="*/ 7656 w 7656"/>
                  <a:gd name="T7" fmla="*/ 6630 h 8841"/>
                  <a:gd name="T8" fmla="*/ 3827 w 7656"/>
                  <a:gd name="T9" fmla="*/ 8841 h 8841"/>
                  <a:gd name="T10" fmla="*/ 0 w 7656"/>
                  <a:gd name="T11" fmla="*/ 6630 h 8841"/>
                  <a:gd name="T12" fmla="*/ 0 w 7656"/>
                  <a:gd name="T13" fmla="*/ 2210 h 8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56" h="8841">
                    <a:moveTo>
                      <a:pt x="0" y="2210"/>
                    </a:moveTo>
                    <a:lnTo>
                      <a:pt x="3827" y="0"/>
                    </a:lnTo>
                    <a:lnTo>
                      <a:pt x="7656" y="2210"/>
                    </a:lnTo>
                    <a:lnTo>
                      <a:pt x="7656" y="6630"/>
                    </a:lnTo>
                    <a:lnTo>
                      <a:pt x="3827" y="8841"/>
                    </a:lnTo>
                    <a:lnTo>
                      <a:pt x="0" y="6630"/>
                    </a:lnTo>
                    <a:lnTo>
                      <a:pt x="0" y="2210"/>
                    </a:lnTo>
                    <a:close/>
                  </a:path>
                </a:pathLst>
              </a:cu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6" name="Line 7">
                <a:extLst>
                  <a:ext uri="{FF2B5EF4-FFF2-40B4-BE49-F238E27FC236}">
                    <a16:creationId xmlns:a16="http://schemas.microsoft.com/office/drawing/2014/main" id="{7E7541B4-8C31-470D-B84D-B73D94FD59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70" y="1672"/>
                <a:ext cx="403" cy="1510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7" name="Line 8">
                <a:extLst>
                  <a:ext uri="{FF2B5EF4-FFF2-40B4-BE49-F238E27FC236}">
                    <a16:creationId xmlns:a16="http://schemas.microsoft.com/office/drawing/2014/main" id="{093E564C-E4DD-49E1-BAC5-5A1AF93C0D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170" y="2776"/>
                <a:ext cx="1506" cy="402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8" name="Line 9">
                <a:extLst>
                  <a:ext uri="{FF2B5EF4-FFF2-40B4-BE49-F238E27FC236}">
                    <a16:creationId xmlns:a16="http://schemas.microsoft.com/office/drawing/2014/main" id="{405DB477-A8A7-4A6B-8897-D21D3F82CB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277" y="1265"/>
                <a:ext cx="406" cy="1512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9" name="Line 10">
                <a:extLst>
                  <a:ext uri="{FF2B5EF4-FFF2-40B4-BE49-F238E27FC236}">
                    <a16:creationId xmlns:a16="http://schemas.microsoft.com/office/drawing/2014/main" id="{12C5A22A-E199-43E1-9E36-FB9137DC8B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68" y="1268"/>
                <a:ext cx="1513" cy="404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0" name="Line 11">
                <a:extLst>
                  <a:ext uri="{FF2B5EF4-FFF2-40B4-BE49-F238E27FC236}">
                    <a16:creationId xmlns:a16="http://schemas.microsoft.com/office/drawing/2014/main" id="{157A5955-9D88-49C6-B6CB-4FFC2677C1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68" y="1268"/>
                <a:ext cx="405" cy="1505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1" name="Line 12">
                <a:extLst>
                  <a:ext uri="{FF2B5EF4-FFF2-40B4-BE49-F238E27FC236}">
                    <a16:creationId xmlns:a16="http://schemas.microsoft.com/office/drawing/2014/main" id="{ADC67AA9-7B4D-43FF-8932-6FB681E172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770" y="2776"/>
                <a:ext cx="1509" cy="402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2" name="Line 13">
                <a:extLst>
                  <a:ext uri="{FF2B5EF4-FFF2-40B4-BE49-F238E27FC236}">
                    <a16:creationId xmlns:a16="http://schemas.microsoft.com/office/drawing/2014/main" id="{97D06181-60C8-45D7-B5D3-6EBCEE9CDF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80" y="1672"/>
                <a:ext cx="403" cy="1502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2" name="Line 14">
                <a:extLst>
                  <a:ext uri="{FF2B5EF4-FFF2-40B4-BE49-F238E27FC236}">
                    <a16:creationId xmlns:a16="http://schemas.microsoft.com/office/drawing/2014/main" id="{0994DDF5-21EC-4F44-831E-2242D47D32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73" y="1268"/>
                <a:ext cx="1508" cy="407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3" name="Line 15">
                <a:extLst>
                  <a:ext uri="{FF2B5EF4-FFF2-40B4-BE49-F238E27FC236}">
                    <a16:creationId xmlns:a16="http://schemas.microsoft.com/office/drawing/2014/main" id="{9EAB2F2A-8AD2-4433-83AF-923512CF44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22" y="1120"/>
                <a:ext cx="1103" cy="1106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4" name="Line 16">
                <a:extLst>
                  <a:ext uri="{FF2B5EF4-FFF2-40B4-BE49-F238E27FC236}">
                    <a16:creationId xmlns:a16="http://schemas.microsoft.com/office/drawing/2014/main" id="{8E7A6234-F65E-4B67-9C25-9197D12F4E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622" y="2225"/>
                <a:ext cx="1104" cy="1103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5" name="Line 17">
                <a:extLst>
                  <a:ext uri="{FF2B5EF4-FFF2-40B4-BE49-F238E27FC236}">
                    <a16:creationId xmlns:a16="http://schemas.microsoft.com/office/drawing/2014/main" id="{5E789A88-CFBA-4722-94F5-C773E517CB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24" y="2225"/>
                <a:ext cx="1106" cy="1104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6" name="Line 18">
                <a:extLst>
                  <a:ext uri="{FF2B5EF4-FFF2-40B4-BE49-F238E27FC236}">
                    <a16:creationId xmlns:a16="http://schemas.microsoft.com/office/drawing/2014/main" id="{07F48EAB-F20C-44F6-8973-54A86E0FEF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5" y="1120"/>
                <a:ext cx="1102" cy="1103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7" name="Line 19">
                <a:extLst>
                  <a:ext uri="{FF2B5EF4-FFF2-40B4-BE49-F238E27FC236}">
                    <a16:creationId xmlns:a16="http://schemas.microsoft.com/office/drawing/2014/main" id="{6A6139BF-D525-445E-BAD5-B479E72553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73" y="1268"/>
                <a:ext cx="553" cy="2060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8" name="Line 20">
                <a:extLst>
                  <a:ext uri="{FF2B5EF4-FFF2-40B4-BE49-F238E27FC236}">
                    <a16:creationId xmlns:a16="http://schemas.microsoft.com/office/drawing/2014/main" id="{D2E2EFEE-2F4F-4CDB-85B6-3566643F68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25" y="1267"/>
                <a:ext cx="553" cy="2059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49" name="Line 21">
                <a:extLst>
                  <a:ext uri="{FF2B5EF4-FFF2-40B4-BE49-F238E27FC236}">
                    <a16:creationId xmlns:a16="http://schemas.microsoft.com/office/drawing/2014/main" id="{85EE0874-C360-4C48-A1E1-C6FFC5F59A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5" y="1120"/>
                <a:ext cx="553" cy="2060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0" name="Line 22">
                <a:extLst>
                  <a:ext uri="{FF2B5EF4-FFF2-40B4-BE49-F238E27FC236}">
                    <a16:creationId xmlns:a16="http://schemas.microsoft.com/office/drawing/2014/main" id="{79D505EB-BD14-48B2-BD51-9C30C05529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8" y="1672"/>
                <a:ext cx="2060" cy="553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1" name="Line 23">
                <a:extLst>
                  <a:ext uri="{FF2B5EF4-FFF2-40B4-BE49-F238E27FC236}">
                    <a16:creationId xmlns:a16="http://schemas.microsoft.com/office/drawing/2014/main" id="{1DB7BFC8-225E-4E23-B482-34873DC311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621" y="2225"/>
                <a:ext cx="2062" cy="552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2" name="Line 24">
                <a:extLst>
                  <a:ext uri="{FF2B5EF4-FFF2-40B4-BE49-F238E27FC236}">
                    <a16:creationId xmlns:a16="http://schemas.microsoft.com/office/drawing/2014/main" id="{454BB127-441E-4833-9078-761CF98A9E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73" y="1268"/>
                <a:ext cx="1507" cy="1507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3" name="Line 25">
                <a:extLst>
                  <a:ext uri="{FF2B5EF4-FFF2-40B4-BE49-F238E27FC236}">
                    <a16:creationId xmlns:a16="http://schemas.microsoft.com/office/drawing/2014/main" id="{9EF753E4-1C3A-44F8-A5C6-E1D2287D7A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71" y="1672"/>
                <a:ext cx="1508" cy="1509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4" name="Line 26">
                <a:extLst>
                  <a:ext uri="{FF2B5EF4-FFF2-40B4-BE49-F238E27FC236}">
                    <a16:creationId xmlns:a16="http://schemas.microsoft.com/office/drawing/2014/main" id="{638285A6-BAA2-4E12-A1B1-D6C85E382F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29" y="1672"/>
                <a:ext cx="2052" cy="551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5" name="Line 27">
                <a:extLst>
                  <a:ext uri="{FF2B5EF4-FFF2-40B4-BE49-F238E27FC236}">
                    <a16:creationId xmlns:a16="http://schemas.microsoft.com/office/drawing/2014/main" id="{277CE995-EB38-4399-9F24-EF0A6A3612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67" y="2225"/>
                <a:ext cx="2063" cy="552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6" name="Line 28">
                <a:extLst>
                  <a:ext uri="{FF2B5EF4-FFF2-40B4-BE49-F238E27FC236}">
                    <a16:creationId xmlns:a16="http://schemas.microsoft.com/office/drawing/2014/main" id="{45B3F956-D275-4A04-8AEF-F137CE5877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70" y="1267"/>
                <a:ext cx="1508" cy="1509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7" name="Line 29">
                <a:extLst>
                  <a:ext uri="{FF2B5EF4-FFF2-40B4-BE49-F238E27FC236}">
                    <a16:creationId xmlns:a16="http://schemas.microsoft.com/office/drawing/2014/main" id="{F3E8983B-562F-4874-B84C-8AB31F83DD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73" y="1672"/>
                <a:ext cx="1510" cy="1510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8" name="Line 30">
                <a:extLst>
                  <a:ext uri="{FF2B5EF4-FFF2-40B4-BE49-F238E27FC236}">
                    <a16:creationId xmlns:a16="http://schemas.microsoft.com/office/drawing/2014/main" id="{ABB55491-179A-495E-8DE5-2F75875358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71" y="1120"/>
                <a:ext cx="554" cy="2061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59" name="Freeform 31">
                <a:extLst>
                  <a:ext uri="{FF2B5EF4-FFF2-40B4-BE49-F238E27FC236}">
                    <a16:creationId xmlns:a16="http://schemas.microsoft.com/office/drawing/2014/main" id="{37DF70CF-5F0E-4405-8605-C565767CF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1" y="1267"/>
                <a:ext cx="2209" cy="1915"/>
              </a:xfrm>
              <a:custGeom>
                <a:avLst/>
                <a:gdLst>
                  <a:gd name="T0" fmla="*/ 2210 w 8840"/>
                  <a:gd name="T1" fmla="*/ 7656 h 7656"/>
                  <a:gd name="T2" fmla="*/ 0 w 8840"/>
                  <a:gd name="T3" fmla="*/ 3829 h 7656"/>
                  <a:gd name="T4" fmla="*/ 2210 w 8840"/>
                  <a:gd name="T5" fmla="*/ 0 h 7656"/>
                  <a:gd name="T6" fmla="*/ 6630 w 8840"/>
                  <a:gd name="T7" fmla="*/ 0 h 7656"/>
                  <a:gd name="T8" fmla="*/ 8840 w 8840"/>
                  <a:gd name="T9" fmla="*/ 3829 h 7656"/>
                  <a:gd name="T10" fmla="*/ 6630 w 8840"/>
                  <a:gd name="T11" fmla="*/ 7656 h 7656"/>
                  <a:gd name="T12" fmla="*/ 2210 w 8840"/>
                  <a:gd name="T13" fmla="*/ 7656 h 7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40" h="7656">
                    <a:moveTo>
                      <a:pt x="2210" y="7656"/>
                    </a:moveTo>
                    <a:lnTo>
                      <a:pt x="0" y="3829"/>
                    </a:lnTo>
                    <a:lnTo>
                      <a:pt x="2210" y="0"/>
                    </a:lnTo>
                    <a:lnTo>
                      <a:pt x="6630" y="0"/>
                    </a:lnTo>
                    <a:lnTo>
                      <a:pt x="8840" y="3829"/>
                    </a:lnTo>
                    <a:lnTo>
                      <a:pt x="6630" y="7656"/>
                    </a:lnTo>
                    <a:lnTo>
                      <a:pt x="2210" y="7656"/>
                    </a:lnTo>
                    <a:close/>
                  </a:path>
                </a:pathLst>
              </a:cu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60" name="Freeform 32">
                <a:extLst>
                  <a:ext uri="{FF2B5EF4-FFF2-40B4-BE49-F238E27FC236}">
                    <a16:creationId xmlns:a16="http://schemas.microsoft.com/office/drawing/2014/main" id="{534195E1-DF48-4C33-A2E8-4C53C647A9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1120"/>
                <a:ext cx="1915" cy="2210"/>
              </a:xfrm>
              <a:custGeom>
                <a:avLst/>
                <a:gdLst>
                  <a:gd name="T0" fmla="*/ 0 w 7656"/>
                  <a:gd name="T1" fmla="*/ 2210 h 8841"/>
                  <a:gd name="T2" fmla="*/ 3827 w 7656"/>
                  <a:gd name="T3" fmla="*/ 0 h 8841"/>
                  <a:gd name="T4" fmla="*/ 7656 w 7656"/>
                  <a:gd name="T5" fmla="*/ 2210 h 8841"/>
                  <a:gd name="T6" fmla="*/ 7656 w 7656"/>
                  <a:gd name="T7" fmla="*/ 6630 h 8841"/>
                  <a:gd name="T8" fmla="*/ 3827 w 7656"/>
                  <a:gd name="T9" fmla="*/ 8841 h 8841"/>
                  <a:gd name="T10" fmla="*/ 0 w 7656"/>
                  <a:gd name="T11" fmla="*/ 6630 h 8841"/>
                  <a:gd name="T12" fmla="*/ 0 w 7656"/>
                  <a:gd name="T13" fmla="*/ 2210 h 8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56" h="8841">
                    <a:moveTo>
                      <a:pt x="0" y="2210"/>
                    </a:moveTo>
                    <a:lnTo>
                      <a:pt x="3827" y="0"/>
                    </a:lnTo>
                    <a:lnTo>
                      <a:pt x="7656" y="2210"/>
                    </a:lnTo>
                    <a:lnTo>
                      <a:pt x="7656" y="6630"/>
                    </a:lnTo>
                    <a:lnTo>
                      <a:pt x="3827" y="8841"/>
                    </a:lnTo>
                    <a:lnTo>
                      <a:pt x="0" y="6630"/>
                    </a:lnTo>
                    <a:lnTo>
                      <a:pt x="0" y="2210"/>
                    </a:lnTo>
                    <a:close/>
                  </a:path>
                </a:pathLst>
              </a:cu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CB16399C-FC03-4366-846E-618811A1CD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70" y="1672"/>
                <a:ext cx="403" cy="1510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62" name="Line 34">
                <a:extLst>
                  <a:ext uri="{FF2B5EF4-FFF2-40B4-BE49-F238E27FC236}">
                    <a16:creationId xmlns:a16="http://schemas.microsoft.com/office/drawing/2014/main" id="{70D559EE-C973-4561-8D4A-BA173AAC0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170" y="2776"/>
                <a:ext cx="1506" cy="402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63" name="Line 35">
                <a:extLst>
                  <a:ext uri="{FF2B5EF4-FFF2-40B4-BE49-F238E27FC236}">
                    <a16:creationId xmlns:a16="http://schemas.microsoft.com/office/drawing/2014/main" id="{D07B4669-B750-44CF-B979-C8C85DD507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277" y="1265"/>
                <a:ext cx="406" cy="1512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64" name="Line 36">
                <a:extLst>
                  <a:ext uri="{FF2B5EF4-FFF2-40B4-BE49-F238E27FC236}">
                    <a16:creationId xmlns:a16="http://schemas.microsoft.com/office/drawing/2014/main" id="{5E14835A-112D-4FEE-A38C-E5C6558559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68" y="1268"/>
                <a:ext cx="1513" cy="404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65" name="Line 37">
                <a:extLst>
                  <a:ext uri="{FF2B5EF4-FFF2-40B4-BE49-F238E27FC236}">
                    <a16:creationId xmlns:a16="http://schemas.microsoft.com/office/drawing/2014/main" id="{596ACC5B-7DD7-4545-8868-F37CAB1E2F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68" y="1268"/>
                <a:ext cx="405" cy="1505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66" name="Line 38">
                <a:extLst>
                  <a:ext uri="{FF2B5EF4-FFF2-40B4-BE49-F238E27FC236}">
                    <a16:creationId xmlns:a16="http://schemas.microsoft.com/office/drawing/2014/main" id="{CA20B685-BD9D-46E3-877D-FC1D5311E7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770" y="2776"/>
                <a:ext cx="1509" cy="402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67" name="Line 39">
                <a:extLst>
                  <a:ext uri="{FF2B5EF4-FFF2-40B4-BE49-F238E27FC236}">
                    <a16:creationId xmlns:a16="http://schemas.microsoft.com/office/drawing/2014/main" id="{A6DFBC3B-E5AB-4526-BBE2-41FEAC4B80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80" y="1672"/>
                <a:ext cx="403" cy="1502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68" name="Line 40">
                <a:extLst>
                  <a:ext uri="{FF2B5EF4-FFF2-40B4-BE49-F238E27FC236}">
                    <a16:creationId xmlns:a16="http://schemas.microsoft.com/office/drawing/2014/main" id="{3F04DF31-3906-4778-A4E8-04C6E8B09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73" y="1268"/>
                <a:ext cx="1508" cy="407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69" name="Line 41">
                <a:extLst>
                  <a:ext uri="{FF2B5EF4-FFF2-40B4-BE49-F238E27FC236}">
                    <a16:creationId xmlns:a16="http://schemas.microsoft.com/office/drawing/2014/main" id="{6E2B2D12-BD66-430B-818E-8585D5EA3F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22" y="1120"/>
                <a:ext cx="1103" cy="1106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70" name="Line 42">
                <a:extLst>
                  <a:ext uri="{FF2B5EF4-FFF2-40B4-BE49-F238E27FC236}">
                    <a16:creationId xmlns:a16="http://schemas.microsoft.com/office/drawing/2014/main" id="{3B8DC29C-F36C-4A92-A4F7-4F01A64D09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622" y="2225"/>
                <a:ext cx="1104" cy="1103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71" name="Line 43">
                <a:extLst>
                  <a:ext uri="{FF2B5EF4-FFF2-40B4-BE49-F238E27FC236}">
                    <a16:creationId xmlns:a16="http://schemas.microsoft.com/office/drawing/2014/main" id="{4FFB7E1C-86C6-43E7-98D2-BB66FA7428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24" y="2225"/>
                <a:ext cx="1106" cy="1104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72" name="Line 44">
                <a:extLst>
                  <a:ext uri="{FF2B5EF4-FFF2-40B4-BE49-F238E27FC236}">
                    <a16:creationId xmlns:a16="http://schemas.microsoft.com/office/drawing/2014/main" id="{22FE2BA0-9E97-4E17-858D-98BC25F3BC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5" y="1120"/>
                <a:ext cx="1102" cy="1103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73" name="Line 45">
                <a:extLst>
                  <a:ext uri="{FF2B5EF4-FFF2-40B4-BE49-F238E27FC236}">
                    <a16:creationId xmlns:a16="http://schemas.microsoft.com/office/drawing/2014/main" id="{9A16DF48-24FB-414E-894B-45DB36D7B3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73" y="1268"/>
                <a:ext cx="553" cy="2060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74" name="Line 46">
                <a:extLst>
                  <a:ext uri="{FF2B5EF4-FFF2-40B4-BE49-F238E27FC236}">
                    <a16:creationId xmlns:a16="http://schemas.microsoft.com/office/drawing/2014/main" id="{BB580800-DE41-4CF5-AFDD-86C25C6F61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725" y="1267"/>
                <a:ext cx="553" cy="2059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75" name="Line 47">
                <a:extLst>
                  <a:ext uri="{FF2B5EF4-FFF2-40B4-BE49-F238E27FC236}">
                    <a16:creationId xmlns:a16="http://schemas.microsoft.com/office/drawing/2014/main" id="{13E11D0A-CBFB-447E-8DCD-62F7862262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5" y="1120"/>
                <a:ext cx="553" cy="2060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76" name="Line 48">
                <a:extLst>
                  <a:ext uri="{FF2B5EF4-FFF2-40B4-BE49-F238E27FC236}">
                    <a16:creationId xmlns:a16="http://schemas.microsoft.com/office/drawing/2014/main" id="{E4109A05-33F5-40B7-85B2-16B9A7BA7E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8" y="1672"/>
                <a:ext cx="2060" cy="553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77" name="Line 49">
                <a:extLst>
                  <a:ext uri="{FF2B5EF4-FFF2-40B4-BE49-F238E27FC236}">
                    <a16:creationId xmlns:a16="http://schemas.microsoft.com/office/drawing/2014/main" id="{D4B6B761-D872-4708-8304-CB6102524E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621" y="2225"/>
                <a:ext cx="2062" cy="552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78" name="Line 50">
                <a:extLst>
                  <a:ext uri="{FF2B5EF4-FFF2-40B4-BE49-F238E27FC236}">
                    <a16:creationId xmlns:a16="http://schemas.microsoft.com/office/drawing/2014/main" id="{FBC1211C-A0D9-446C-B2E1-ECC74E236D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73" y="1268"/>
                <a:ext cx="1507" cy="1507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79" name="Line 51">
                <a:extLst>
                  <a:ext uri="{FF2B5EF4-FFF2-40B4-BE49-F238E27FC236}">
                    <a16:creationId xmlns:a16="http://schemas.microsoft.com/office/drawing/2014/main" id="{62FD6D4A-A91E-4F0A-8E8D-966B911FB7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71" y="1672"/>
                <a:ext cx="1508" cy="1509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80" name="Line 52">
                <a:extLst>
                  <a:ext uri="{FF2B5EF4-FFF2-40B4-BE49-F238E27FC236}">
                    <a16:creationId xmlns:a16="http://schemas.microsoft.com/office/drawing/2014/main" id="{858D4E6A-DFA1-4916-AF91-14975C1379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29" y="1672"/>
                <a:ext cx="2052" cy="551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81" name="Line 53">
                <a:extLst>
                  <a:ext uri="{FF2B5EF4-FFF2-40B4-BE49-F238E27FC236}">
                    <a16:creationId xmlns:a16="http://schemas.microsoft.com/office/drawing/2014/main" id="{1D223A28-39DB-460C-83DE-45C67E1E55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67" y="2225"/>
                <a:ext cx="2063" cy="552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82" name="Line 54">
                <a:extLst>
                  <a:ext uri="{FF2B5EF4-FFF2-40B4-BE49-F238E27FC236}">
                    <a16:creationId xmlns:a16="http://schemas.microsoft.com/office/drawing/2014/main" id="{AC87A067-2BE5-4D3C-BB82-2BDA5D2B6D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70" y="1267"/>
                <a:ext cx="1508" cy="1509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83" name="Line 55">
                <a:extLst>
                  <a:ext uri="{FF2B5EF4-FFF2-40B4-BE49-F238E27FC236}">
                    <a16:creationId xmlns:a16="http://schemas.microsoft.com/office/drawing/2014/main" id="{96C48533-FED7-4058-BD91-2D2E830ABB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73" y="1672"/>
                <a:ext cx="1510" cy="1510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84" name="Line 56">
                <a:extLst>
                  <a:ext uri="{FF2B5EF4-FFF2-40B4-BE49-F238E27FC236}">
                    <a16:creationId xmlns:a16="http://schemas.microsoft.com/office/drawing/2014/main" id="{C119E198-83B9-4965-92F7-5A68DB4850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71" y="1120"/>
                <a:ext cx="554" cy="2061"/>
              </a:xfrm>
              <a:prstGeom prst="line">
                <a:avLst/>
              </a:prstGeom>
              <a:noFill/>
              <a:ln w="9525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 b="1">
                  <a:latin typeface="+mj-lt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EA65C54-BE0F-4A12-8F9E-75402C715518}"/>
                </a:ext>
              </a:extLst>
            </p:cNvPr>
            <p:cNvSpPr/>
            <p:nvPr/>
          </p:nvSpPr>
          <p:spPr>
            <a:xfrm>
              <a:off x="7231550" y="2272620"/>
              <a:ext cx="2338986" cy="2221980"/>
            </a:xfrm>
            <a:prstGeom prst="ellipse">
              <a:avLst/>
            </a:prstGeom>
            <a:solidFill>
              <a:srgbClr val="FFFFFD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solidFill>
                    <a:schemeClr val="tx1"/>
                  </a:solidFill>
                  <a:latin typeface="+mj-lt"/>
                  <a:ea typeface="Verdana" panose="020B0604030504040204" pitchFamily="34" charset="0"/>
                  <a:cs typeface="Verdana" panose="020B0604030504040204" pitchFamily="34" charset="0"/>
                </a:rPr>
                <a:t>Model</a:t>
              </a:r>
            </a:p>
          </p:txBody>
        </p:sp>
      </p:grpSp>
      <p:sp>
        <p:nvSpPr>
          <p:cNvPr id="85" name="Oval 84">
            <a:extLst>
              <a:ext uri="{FF2B5EF4-FFF2-40B4-BE49-F238E27FC236}">
                <a16:creationId xmlns:a16="http://schemas.microsoft.com/office/drawing/2014/main" id="{7CE5D7A5-5DDC-4E88-9BB3-756007634AEE}"/>
              </a:ext>
            </a:extLst>
          </p:cNvPr>
          <p:cNvSpPr>
            <a:spLocks noChangeArrowheads="1"/>
          </p:cNvSpPr>
          <p:nvPr/>
        </p:nvSpPr>
        <p:spPr bwMode="blackWhite">
          <a:xfrm rot="16200000">
            <a:off x="8231036" y="3312070"/>
            <a:ext cx="914400" cy="914400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vert" wrap="none" lIns="88900" tIns="88900" rIns="88900" bIns="88900" anchor="ctr"/>
          <a:lstStyle/>
          <a:p>
            <a:pPr algn="ctr" defTabSz="820738" eaLnBrk="1" hangingPunct="1">
              <a:spcBef>
                <a:spcPts val="300"/>
              </a:spcBef>
              <a:spcAft>
                <a:spcPts val="300"/>
              </a:spcAft>
              <a:defRPr/>
            </a:pPr>
            <a:r>
              <a:rPr lang="en-GB" sz="1000" b="1" dirty="0">
                <a:solidFill>
                  <a:sysClr val="windowText" lastClr="00000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Ensemble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6DB623E-B07C-4F01-A8B6-F8D649A04B5A}"/>
              </a:ext>
            </a:extLst>
          </p:cNvPr>
          <p:cNvCxnSpPr>
            <a:cxnSpLocks/>
            <a:stCxn id="80" idx="0"/>
            <a:endCxn id="85" idx="4"/>
          </p:cNvCxnSpPr>
          <p:nvPr/>
        </p:nvCxnSpPr>
        <p:spPr>
          <a:xfrm flipH="1">
            <a:off x="9145436" y="3767316"/>
            <a:ext cx="423555" cy="1954"/>
          </a:xfrm>
          <a:prstGeom prst="line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dot"/>
            <a:headEnd type="stealth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435E652D-60E0-419F-99D7-28CC17722031}"/>
              </a:ext>
            </a:extLst>
          </p:cNvPr>
          <p:cNvSpPr>
            <a:spLocks noChangeArrowheads="1"/>
          </p:cNvSpPr>
          <p:nvPr/>
        </p:nvSpPr>
        <p:spPr bwMode="blackWhite">
          <a:xfrm rot="16200000">
            <a:off x="206297" y="3078053"/>
            <a:ext cx="1553941" cy="1472036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vert="vert" wrap="none" lIns="88900" tIns="88900" rIns="88900" bIns="88900" anchor="ctr"/>
          <a:lstStyle/>
          <a:p>
            <a:pPr algn="ctr" defTabSz="820738" eaLnBrk="1" hangingPunct="1">
              <a:spcBef>
                <a:spcPts val="300"/>
              </a:spcBef>
              <a:spcAft>
                <a:spcPts val="300"/>
              </a:spcAft>
              <a:defRPr/>
            </a:pPr>
            <a:r>
              <a:rPr lang="en-GB" sz="1000" b="1" dirty="0">
                <a:solidFill>
                  <a:sysClr val="windowText" lastClr="00000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Dataset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9BF2E4A-FE43-4999-AC5C-1EB6E3B1DE57}"/>
              </a:ext>
            </a:extLst>
          </p:cNvPr>
          <p:cNvCxnSpPr>
            <a:cxnSpLocks/>
            <a:stCxn id="90" idx="0"/>
            <a:endCxn id="88" idx="4"/>
          </p:cNvCxnSpPr>
          <p:nvPr/>
        </p:nvCxnSpPr>
        <p:spPr>
          <a:xfrm flipH="1">
            <a:off x="1719286" y="3805975"/>
            <a:ext cx="511302" cy="8096"/>
          </a:xfrm>
          <a:prstGeom prst="line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dot"/>
            <a:headEnd type="stealth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66926E9D-536E-48A4-8730-BC6C30229124}"/>
              </a:ext>
            </a:extLst>
          </p:cNvPr>
          <p:cNvSpPr>
            <a:spLocks noChangeArrowheads="1"/>
          </p:cNvSpPr>
          <p:nvPr/>
        </p:nvSpPr>
        <p:spPr bwMode="blackWhite">
          <a:xfrm rot="16200000">
            <a:off x="2225180" y="3034413"/>
            <a:ext cx="1553940" cy="1543124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vert="vert" wrap="none" lIns="88900" tIns="88900" rIns="88900" bIns="88900" anchor="ctr"/>
          <a:lstStyle/>
          <a:p>
            <a:pPr algn="ctr" defTabSz="820738" eaLnBrk="1" hangingPunct="1">
              <a:spcBef>
                <a:spcPts val="300"/>
              </a:spcBef>
              <a:spcAft>
                <a:spcPts val="300"/>
              </a:spcAft>
              <a:defRPr/>
            </a:pPr>
            <a:r>
              <a:rPr lang="en-GB" sz="1000" b="1">
                <a:solidFill>
                  <a:sysClr val="windowText" lastClr="000000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Data Cleansing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A636315-D6F6-484D-BDD6-BA2CE4DE72C2}"/>
              </a:ext>
            </a:extLst>
          </p:cNvPr>
          <p:cNvCxnSpPr>
            <a:cxnSpLocks/>
            <a:stCxn id="16" idx="0"/>
            <a:endCxn id="90" idx="4"/>
          </p:cNvCxnSpPr>
          <p:nvPr/>
        </p:nvCxnSpPr>
        <p:spPr>
          <a:xfrm flipH="1" flipV="1">
            <a:off x="3773712" y="3805975"/>
            <a:ext cx="426821" cy="8096"/>
          </a:xfrm>
          <a:prstGeom prst="line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dot"/>
            <a:headEnd type="stealth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4B424B1-CAFD-4572-9357-03832A7E6DF9}"/>
              </a:ext>
            </a:extLst>
          </p:cNvPr>
          <p:cNvCxnSpPr>
            <a:cxnSpLocks/>
            <a:stCxn id="85" idx="0"/>
            <a:endCxn id="97" idx="4"/>
          </p:cNvCxnSpPr>
          <p:nvPr/>
        </p:nvCxnSpPr>
        <p:spPr>
          <a:xfrm flipH="1">
            <a:off x="7818802" y="3769270"/>
            <a:ext cx="412234" cy="28612"/>
          </a:xfrm>
          <a:prstGeom prst="line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dot"/>
            <a:headEnd type="stealth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E860D7A8-DABB-4D24-9F28-3C153FA99939}"/>
              </a:ext>
            </a:extLst>
          </p:cNvPr>
          <p:cNvSpPr>
            <a:spLocks noChangeArrowheads="1"/>
          </p:cNvSpPr>
          <p:nvPr/>
        </p:nvSpPr>
        <p:spPr bwMode="blackWhite">
          <a:xfrm rot="16200000">
            <a:off x="6248144" y="3004194"/>
            <a:ext cx="1553940" cy="1587376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vert="vert" wrap="none" lIns="88900" tIns="88900" rIns="88900" bIns="88900" anchor="ctr"/>
          <a:lstStyle/>
          <a:p>
            <a:pPr algn="ctr" defTabSz="820738" eaLnBrk="1" hangingPunct="1">
              <a:spcBef>
                <a:spcPts val="300"/>
              </a:spcBef>
              <a:spcAft>
                <a:spcPts val="300"/>
              </a:spcAft>
              <a:defRPr/>
            </a:pPr>
            <a:r>
              <a:rPr lang="en-GB" sz="1000" b="1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69346641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51"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37AD323-978F-49F9-AC39-7AE9E030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Capstone Project Next Steps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E2E3236-5D88-4B6B-A291-499C86034DCA}"/>
              </a:ext>
            </a:extLst>
          </p:cNvPr>
          <p:cNvGrpSpPr/>
          <p:nvPr/>
        </p:nvGrpSpPr>
        <p:grpSpPr>
          <a:xfrm>
            <a:off x="1304475" y="1488416"/>
            <a:ext cx="8225605" cy="3291840"/>
            <a:chOff x="1304475" y="1430426"/>
            <a:chExt cx="8225605" cy="3291840"/>
          </a:xfrm>
        </p:grpSpPr>
        <p:sp>
          <p:nvSpPr>
            <p:cNvPr id="98" name="General_Fill_38">
              <a:extLst>
                <a:ext uri="{FF2B5EF4-FFF2-40B4-BE49-F238E27FC236}">
                  <a16:creationId xmlns:a16="http://schemas.microsoft.com/office/drawing/2014/main" id="{D9A6E18B-11E0-4D0B-A470-0169CFC6CCB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04475" y="4182770"/>
              <a:ext cx="539496" cy="539496"/>
            </a:xfrm>
            <a:custGeom>
              <a:avLst/>
              <a:gdLst>
                <a:gd name="T0" fmla="*/ 0 w 512"/>
                <a:gd name="T1" fmla="*/ 256 h 512"/>
                <a:gd name="T2" fmla="*/ 512 w 512"/>
                <a:gd name="T3" fmla="*/ 256 h 512"/>
                <a:gd name="T4" fmla="*/ 416 w 512"/>
                <a:gd name="T5" fmla="*/ 330 h 512"/>
                <a:gd name="T6" fmla="*/ 394 w 512"/>
                <a:gd name="T7" fmla="*/ 341 h 512"/>
                <a:gd name="T8" fmla="*/ 384 w 512"/>
                <a:gd name="T9" fmla="*/ 320 h 512"/>
                <a:gd name="T10" fmla="*/ 371 w 512"/>
                <a:gd name="T11" fmla="*/ 334 h 512"/>
                <a:gd name="T12" fmla="*/ 338 w 512"/>
                <a:gd name="T13" fmla="*/ 359 h 512"/>
                <a:gd name="T14" fmla="*/ 318 w 512"/>
                <a:gd name="T15" fmla="*/ 376 h 512"/>
                <a:gd name="T16" fmla="*/ 277 w 512"/>
                <a:gd name="T17" fmla="*/ 370 h 512"/>
                <a:gd name="T18" fmla="*/ 250 w 512"/>
                <a:gd name="T19" fmla="*/ 384 h 512"/>
                <a:gd name="T20" fmla="*/ 217 w 512"/>
                <a:gd name="T21" fmla="*/ 381 h 512"/>
                <a:gd name="T22" fmla="*/ 172 w 512"/>
                <a:gd name="T23" fmla="*/ 368 h 512"/>
                <a:gd name="T24" fmla="*/ 128 w 512"/>
                <a:gd name="T25" fmla="*/ 320 h 512"/>
                <a:gd name="T26" fmla="*/ 117 w 512"/>
                <a:gd name="T27" fmla="*/ 341 h 512"/>
                <a:gd name="T28" fmla="*/ 96 w 512"/>
                <a:gd name="T29" fmla="*/ 330 h 512"/>
                <a:gd name="T30" fmla="*/ 106 w 512"/>
                <a:gd name="T31" fmla="*/ 170 h 512"/>
                <a:gd name="T32" fmla="*/ 106 w 512"/>
                <a:gd name="T33" fmla="*/ 149 h 512"/>
                <a:gd name="T34" fmla="*/ 128 w 512"/>
                <a:gd name="T35" fmla="*/ 160 h 512"/>
                <a:gd name="T36" fmla="*/ 224 w 512"/>
                <a:gd name="T37" fmla="*/ 181 h 512"/>
                <a:gd name="T38" fmla="*/ 261 w 512"/>
                <a:gd name="T39" fmla="*/ 161 h 512"/>
                <a:gd name="T40" fmla="*/ 343 w 512"/>
                <a:gd name="T41" fmla="*/ 181 h 512"/>
                <a:gd name="T42" fmla="*/ 384 w 512"/>
                <a:gd name="T43" fmla="*/ 160 h 512"/>
                <a:gd name="T44" fmla="*/ 405 w 512"/>
                <a:gd name="T45" fmla="*/ 149 h 512"/>
                <a:gd name="T46" fmla="*/ 405 w 512"/>
                <a:gd name="T47" fmla="*/ 170 h 512"/>
                <a:gd name="T48" fmla="*/ 416 w 512"/>
                <a:gd name="T49" fmla="*/ 330 h 512"/>
                <a:gd name="T50" fmla="*/ 350 w 512"/>
                <a:gd name="T51" fmla="*/ 328 h 512"/>
                <a:gd name="T52" fmla="*/ 335 w 512"/>
                <a:gd name="T53" fmla="*/ 337 h 512"/>
                <a:gd name="T54" fmla="*/ 328 w 512"/>
                <a:gd name="T55" fmla="*/ 332 h 512"/>
                <a:gd name="T56" fmla="*/ 294 w 512"/>
                <a:gd name="T57" fmla="*/ 274 h 512"/>
                <a:gd name="T58" fmla="*/ 275 w 512"/>
                <a:gd name="T59" fmla="*/ 284 h 512"/>
                <a:gd name="T60" fmla="*/ 310 w 512"/>
                <a:gd name="T61" fmla="*/ 343 h 512"/>
                <a:gd name="T62" fmla="*/ 290 w 512"/>
                <a:gd name="T63" fmla="*/ 353 h 512"/>
                <a:gd name="T64" fmla="*/ 243 w 512"/>
                <a:gd name="T65" fmla="*/ 296 h 512"/>
                <a:gd name="T66" fmla="*/ 260 w 512"/>
                <a:gd name="T67" fmla="*/ 345 h 512"/>
                <a:gd name="T68" fmla="*/ 256 w 512"/>
                <a:gd name="T69" fmla="*/ 361 h 512"/>
                <a:gd name="T70" fmla="*/ 239 w 512"/>
                <a:gd name="T71" fmla="*/ 357 h 512"/>
                <a:gd name="T72" fmla="*/ 228 w 512"/>
                <a:gd name="T73" fmla="*/ 337 h 512"/>
                <a:gd name="T74" fmla="*/ 220 w 512"/>
                <a:gd name="T75" fmla="*/ 325 h 512"/>
                <a:gd name="T76" fmla="*/ 202 w 512"/>
                <a:gd name="T77" fmla="*/ 337 h 512"/>
                <a:gd name="T78" fmla="*/ 207 w 512"/>
                <a:gd name="T79" fmla="*/ 363 h 512"/>
                <a:gd name="T80" fmla="*/ 158 w 512"/>
                <a:gd name="T81" fmla="*/ 304 h 512"/>
                <a:gd name="T82" fmla="*/ 128 w 512"/>
                <a:gd name="T83" fmla="*/ 298 h 512"/>
                <a:gd name="T84" fmla="*/ 184 w 512"/>
                <a:gd name="T85" fmla="*/ 202 h 512"/>
                <a:gd name="T86" fmla="*/ 160 w 512"/>
                <a:gd name="T87" fmla="*/ 234 h 512"/>
                <a:gd name="T88" fmla="*/ 193 w 512"/>
                <a:gd name="T89" fmla="*/ 266 h 512"/>
                <a:gd name="T90" fmla="*/ 349 w 512"/>
                <a:gd name="T91" fmla="*/ 319 h 512"/>
                <a:gd name="T92" fmla="*/ 384 w 512"/>
                <a:gd name="T93" fmla="*/ 202 h 512"/>
                <a:gd name="T94" fmla="*/ 362 w 512"/>
                <a:gd name="T95" fmla="*/ 298 h 512"/>
                <a:gd name="T96" fmla="*/ 322 w 512"/>
                <a:gd name="T97" fmla="*/ 230 h 512"/>
                <a:gd name="T98" fmla="*/ 190 w 512"/>
                <a:gd name="T99" fmla="*/ 245 h 512"/>
                <a:gd name="T100" fmla="*/ 181 w 512"/>
                <a:gd name="T101" fmla="*/ 234 h 512"/>
                <a:gd name="T102" fmla="*/ 268 w 512"/>
                <a:gd name="T103" fmla="*/ 182 h 512"/>
                <a:gd name="T104" fmla="*/ 341 w 512"/>
                <a:gd name="T105" fmla="*/ 20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12" h="512"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  <a:moveTo>
                    <a:pt x="416" y="330"/>
                  </a:moveTo>
                  <a:cubicBezTo>
                    <a:pt x="416" y="336"/>
                    <a:pt x="411" y="341"/>
                    <a:pt x="405" y="341"/>
                  </a:cubicBezTo>
                  <a:cubicBezTo>
                    <a:pt x="394" y="341"/>
                    <a:pt x="394" y="341"/>
                    <a:pt x="394" y="341"/>
                  </a:cubicBezTo>
                  <a:cubicBezTo>
                    <a:pt x="388" y="341"/>
                    <a:pt x="384" y="336"/>
                    <a:pt x="384" y="330"/>
                  </a:cubicBezTo>
                  <a:cubicBezTo>
                    <a:pt x="384" y="320"/>
                    <a:pt x="384" y="320"/>
                    <a:pt x="384" y="320"/>
                  </a:cubicBezTo>
                  <a:cubicBezTo>
                    <a:pt x="371" y="320"/>
                    <a:pt x="371" y="320"/>
                    <a:pt x="371" y="320"/>
                  </a:cubicBezTo>
                  <a:cubicBezTo>
                    <a:pt x="372" y="324"/>
                    <a:pt x="372" y="329"/>
                    <a:pt x="371" y="334"/>
                  </a:cubicBezTo>
                  <a:cubicBezTo>
                    <a:pt x="368" y="342"/>
                    <a:pt x="363" y="350"/>
                    <a:pt x="355" y="354"/>
                  </a:cubicBezTo>
                  <a:cubicBezTo>
                    <a:pt x="350" y="357"/>
                    <a:pt x="344" y="359"/>
                    <a:pt x="338" y="359"/>
                  </a:cubicBezTo>
                  <a:cubicBezTo>
                    <a:pt x="336" y="359"/>
                    <a:pt x="334" y="358"/>
                    <a:pt x="332" y="358"/>
                  </a:cubicBezTo>
                  <a:cubicBezTo>
                    <a:pt x="330" y="365"/>
                    <a:pt x="325" y="372"/>
                    <a:pt x="318" y="376"/>
                  </a:cubicBezTo>
                  <a:cubicBezTo>
                    <a:pt x="313" y="380"/>
                    <a:pt x="307" y="381"/>
                    <a:pt x="301" y="381"/>
                  </a:cubicBezTo>
                  <a:cubicBezTo>
                    <a:pt x="292" y="381"/>
                    <a:pt x="283" y="377"/>
                    <a:pt x="277" y="370"/>
                  </a:cubicBezTo>
                  <a:cubicBezTo>
                    <a:pt x="274" y="374"/>
                    <a:pt x="271" y="377"/>
                    <a:pt x="267" y="379"/>
                  </a:cubicBezTo>
                  <a:cubicBezTo>
                    <a:pt x="261" y="382"/>
                    <a:pt x="256" y="384"/>
                    <a:pt x="250" y="384"/>
                  </a:cubicBezTo>
                  <a:cubicBezTo>
                    <a:pt x="241" y="384"/>
                    <a:pt x="232" y="380"/>
                    <a:pt x="226" y="374"/>
                  </a:cubicBezTo>
                  <a:cubicBezTo>
                    <a:pt x="224" y="376"/>
                    <a:pt x="221" y="379"/>
                    <a:pt x="217" y="381"/>
                  </a:cubicBezTo>
                  <a:cubicBezTo>
                    <a:pt x="212" y="384"/>
                    <a:pt x="207" y="385"/>
                    <a:pt x="202" y="385"/>
                  </a:cubicBezTo>
                  <a:cubicBezTo>
                    <a:pt x="190" y="385"/>
                    <a:pt x="178" y="379"/>
                    <a:pt x="172" y="36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128" y="320"/>
                    <a:pt x="128" y="320"/>
                    <a:pt x="128" y="320"/>
                  </a:cubicBezTo>
                  <a:cubicBezTo>
                    <a:pt x="128" y="330"/>
                    <a:pt x="128" y="330"/>
                    <a:pt x="128" y="330"/>
                  </a:cubicBezTo>
                  <a:cubicBezTo>
                    <a:pt x="128" y="336"/>
                    <a:pt x="123" y="341"/>
                    <a:pt x="117" y="341"/>
                  </a:cubicBezTo>
                  <a:cubicBezTo>
                    <a:pt x="106" y="341"/>
                    <a:pt x="106" y="341"/>
                    <a:pt x="106" y="341"/>
                  </a:cubicBezTo>
                  <a:cubicBezTo>
                    <a:pt x="100" y="341"/>
                    <a:pt x="96" y="336"/>
                    <a:pt x="96" y="330"/>
                  </a:cubicBezTo>
                  <a:cubicBezTo>
                    <a:pt x="96" y="324"/>
                    <a:pt x="100" y="320"/>
                    <a:pt x="106" y="320"/>
                  </a:cubicBezTo>
                  <a:cubicBezTo>
                    <a:pt x="106" y="170"/>
                    <a:pt x="106" y="170"/>
                    <a:pt x="106" y="170"/>
                  </a:cubicBezTo>
                  <a:cubicBezTo>
                    <a:pt x="100" y="170"/>
                    <a:pt x="96" y="166"/>
                    <a:pt x="96" y="160"/>
                  </a:cubicBezTo>
                  <a:cubicBezTo>
                    <a:pt x="96" y="154"/>
                    <a:pt x="100" y="149"/>
                    <a:pt x="106" y="149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23" y="149"/>
                    <a:pt x="128" y="154"/>
                    <a:pt x="128" y="160"/>
                  </a:cubicBezTo>
                  <a:cubicBezTo>
                    <a:pt x="128" y="181"/>
                    <a:pt x="128" y="181"/>
                    <a:pt x="128" y="181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61" y="161"/>
                    <a:pt x="261" y="161"/>
                    <a:pt x="261" y="161"/>
                  </a:cubicBezTo>
                  <a:cubicBezTo>
                    <a:pt x="264" y="160"/>
                    <a:pt x="267" y="159"/>
                    <a:pt x="269" y="160"/>
                  </a:cubicBezTo>
                  <a:cubicBezTo>
                    <a:pt x="343" y="181"/>
                    <a:pt x="343" y="181"/>
                    <a:pt x="343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60"/>
                    <a:pt x="384" y="160"/>
                    <a:pt x="384" y="160"/>
                  </a:cubicBezTo>
                  <a:cubicBezTo>
                    <a:pt x="384" y="154"/>
                    <a:pt x="388" y="149"/>
                    <a:pt x="394" y="149"/>
                  </a:cubicBezTo>
                  <a:cubicBezTo>
                    <a:pt x="405" y="149"/>
                    <a:pt x="405" y="149"/>
                    <a:pt x="405" y="149"/>
                  </a:cubicBezTo>
                  <a:cubicBezTo>
                    <a:pt x="411" y="149"/>
                    <a:pt x="416" y="154"/>
                    <a:pt x="416" y="160"/>
                  </a:cubicBezTo>
                  <a:cubicBezTo>
                    <a:pt x="416" y="166"/>
                    <a:pt x="411" y="170"/>
                    <a:pt x="405" y="170"/>
                  </a:cubicBezTo>
                  <a:cubicBezTo>
                    <a:pt x="405" y="320"/>
                    <a:pt x="405" y="320"/>
                    <a:pt x="405" y="320"/>
                  </a:cubicBezTo>
                  <a:cubicBezTo>
                    <a:pt x="411" y="320"/>
                    <a:pt x="416" y="324"/>
                    <a:pt x="416" y="330"/>
                  </a:cubicBezTo>
                  <a:close/>
                  <a:moveTo>
                    <a:pt x="349" y="319"/>
                  </a:moveTo>
                  <a:cubicBezTo>
                    <a:pt x="350" y="322"/>
                    <a:pt x="351" y="325"/>
                    <a:pt x="350" y="328"/>
                  </a:cubicBezTo>
                  <a:cubicBezTo>
                    <a:pt x="349" y="332"/>
                    <a:pt x="347" y="334"/>
                    <a:pt x="344" y="336"/>
                  </a:cubicBezTo>
                  <a:cubicBezTo>
                    <a:pt x="342" y="337"/>
                    <a:pt x="338" y="338"/>
                    <a:pt x="335" y="337"/>
                  </a:cubicBezTo>
                  <a:cubicBezTo>
                    <a:pt x="332" y="336"/>
                    <a:pt x="330" y="334"/>
                    <a:pt x="328" y="332"/>
                  </a:cubicBezTo>
                  <a:cubicBezTo>
                    <a:pt x="328" y="332"/>
                    <a:pt x="328" y="332"/>
                    <a:pt x="328" y="332"/>
                  </a:cubicBezTo>
                  <a:cubicBezTo>
                    <a:pt x="328" y="332"/>
                    <a:pt x="328" y="332"/>
                    <a:pt x="328" y="331"/>
                  </a:cubicBezTo>
                  <a:cubicBezTo>
                    <a:pt x="294" y="274"/>
                    <a:pt x="294" y="274"/>
                    <a:pt x="294" y="274"/>
                  </a:cubicBezTo>
                  <a:cubicBezTo>
                    <a:pt x="291" y="268"/>
                    <a:pt x="284" y="267"/>
                    <a:pt x="279" y="270"/>
                  </a:cubicBezTo>
                  <a:cubicBezTo>
                    <a:pt x="274" y="273"/>
                    <a:pt x="272" y="279"/>
                    <a:pt x="275" y="284"/>
                  </a:cubicBezTo>
                  <a:cubicBezTo>
                    <a:pt x="310" y="343"/>
                    <a:pt x="310" y="343"/>
                    <a:pt x="310" y="343"/>
                  </a:cubicBezTo>
                  <a:cubicBezTo>
                    <a:pt x="310" y="343"/>
                    <a:pt x="310" y="343"/>
                    <a:pt x="310" y="343"/>
                  </a:cubicBezTo>
                  <a:cubicBezTo>
                    <a:pt x="313" y="348"/>
                    <a:pt x="313" y="355"/>
                    <a:pt x="307" y="358"/>
                  </a:cubicBezTo>
                  <a:cubicBezTo>
                    <a:pt x="301" y="361"/>
                    <a:pt x="294" y="359"/>
                    <a:pt x="290" y="353"/>
                  </a:cubicBezTo>
                  <a:cubicBezTo>
                    <a:pt x="258" y="300"/>
                    <a:pt x="258" y="300"/>
                    <a:pt x="258" y="300"/>
                  </a:cubicBezTo>
                  <a:cubicBezTo>
                    <a:pt x="255" y="295"/>
                    <a:pt x="249" y="293"/>
                    <a:pt x="243" y="296"/>
                  </a:cubicBezTo>
                  <a:cubicBezTo>
                    <a:pt x="238" y="299"/>
                    <a:pt x="237" y="306"/>
                    <a:pt x="240" y="311"/>
                  </a:cubicBezTo>
                  <a:cubicBezTo>
                    <a:pt x="260" y="345"/>
                    <a:pt x="260" y="345"/>
                    <a:pt x="260" y="345"/>
                  </a:cubicBezTo>
                  <a:cubicBezTo>
                    <a:pt x="262" y="347"/>
                    <a:pt x="262" y="350"/>
                    <a:pt x="261" y="353"/>
                  </a:cubicBezTo>
                  <a:cubicBezTo>
                    <a:pt x="261" y="356"/>
                    <a:pt x="259" y="359"/>
                    <a:pt x="256" y="361"/>
                  </a:cubicBezTo>
                  <a:cubicBezTo>
                    <a:pt x="250" y="364"/>
                    <a:pt x="243" y="362"/>
                    <a:pt x="239" y="357"/>
                  </a:cubicBezTo>
                  <a:cubicBezTo>
                    <a:pt x="239" y="357"/>
                    <a:pt x="239" y="357"/>
                    <a:pt x="239" y="35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0" y="325"/>
                    <a:pt x="220" y="325"/>
                    <a:pt x="220" y="325"/>
                  </a:cubicBezTo>
                  <a:cubicBezTo>
                    <a:pt x="217" y="320"/>
                    <a:pt x="210" y="319"/>
                    <a:pt x="206" y="322"/>
                  </a:cubicBezTo>
                  <a:cubicBezTo>
                    <a:pt x="201" y="325"/>
                    <a:pt x="199" y="332"/>
                    <a:pt x="202" y="337"/>
                  </a:cubicBezTo>
                  <a:cubicBezTo>
                    <a:pt x="210" y="348"/>
                    <a:pt x="210" y="348"/>
                    <a:pt x="210" y="348"/>
                  </a:cubicBezTo>
                  <a:cubicBezTo>
                    <a:pt x="211" y="350"/>
                    <a:pt x="214" y="358"/>
                    <a:pt x="207" y="363"/>
                  </a:cubicBezTo>
                  <a:cubicBezTo>
                    <a:pt x="201" y="366"/>
                    <a:pt x="193" y="362"/>
                    <a:pt x="190" y="357"/>
                  </a:cubicBezTo>
                  <a:cubicBezTo>
                    <a:pt x="158" y="304"/>
                    <a:pt x="158" y="304"/>
                    <a:pt x="158" y="304"/>
                  </a:cubicBezTo>
                  <a:cubicBezTo>
                    <a:pt x="156" y="300"/>
                    <a:pt x="153" y="298"/>
                    <a:pt x="149" y="298"/>
                  </a:cubicBezTo>
                  <a:cubicBezTo>
                    <a:pt x="128" y="298"/>
                    <a:pt x="128" y="298"/>
                    <a:pt x="128" y="298"/>
                  </a:cubicBezTo>
                  <a:cubicBezTo>
                    <a:pt x="128" y="202"/>
                    <a:pt x="128" y="202"/>
                    <a:pt x="128" y="202"/>
                  </a:cubicBezTo>
                  <a:cubicBezTo>
                    <a:pt x="184" y="202"/>
                    <a:pt x="184" y="202"/>
                    <a:pt x="184" y="202"/>
                  </a:cubicBezTo>
                  <a:cubicBezTo>
                    <a:pt x="176" y="207"/>
                    <a:pt x="176" y="207"/>
                    <a:pt x="176" y="207"/>
                  </a:cubicBezTo>
                  <a:cubicBezTo>
                    <a:pt x="166" y="213"/>
                    <a:pt x="160" y="223"/>
                    <a:pt x="160" y="234"/>
                  </a:cubicBezTo>
                  <a:cubicBezTo>
                    <a:pt x="160" y="244"/>
                    <a:pt x="164" y="254"/>
                    <a:pt x="170" y="260"/>
                  </a:cubicBezTo>
                  <a:cubicBezTo>
                    <a:pt x="177" y="265"/>
                    <a:pt x="185" y="267"/>
                    <a:pt x="193" y="266"/>
                  </a:cubicBezTo>
                  <a:cubicBezTo>
                    <a:pt x="307" y="247"/>
                    <a:pt x="307" y="247"/>
                    <a:pt x="307" y="247"/>
                  </a:cubicBezTo>
                  <a:lnTo>
                    <a:pt x="349" y="319"/>
                  </a:lnTo>
                  <a:close/>
                  <a:moveTo>
                    <a:pt x="341" y="202"/>
                  </a:moveTo>
                  <a:cubicBezTo>
                    <a:pt x="384" y="202"/>
                    <a:pt x="384" y="202"/>
                    <a:pt x="384" y="202"/>
                  </a:cubicBezTo>
                  <a:cubicBezTo>
                    <a:pt x="384" y="298"/>
                    <a:pt x="384" y="298"/>
                    <a:pt x="384" y="298"/>
                  </a:cubicBezTo>
                  <a:cubicBezTo>
                    <a:pt x="362" y="298"/>
                    <a:pt x="362" y="298"/>
                    <a:pt x="362" y="298"/>
                  </a:cubicBezTo>
                  <a:cubicBezTo>
                    <a:pt x="362" y="298"/>
                    <a:pt x="362" y="299"/>
                    <a:pt x="361" y="299"/>
                  </a:cubicBezTo>
                  <a:cubicBezTo>
                    <a:pt x="322" y="230"/>
                    <a:pt x="322" y="230"/>
                    <a:pt x="322" y="230"/>
                  </a:cubicBezTo>
                  <a:cubicBezTo>
                    <a:pt x="320" y="226"/>
                    <a:pt x="316" y="224"/>
                    <a:pt x="311" y="225"/>
                  </a:cubicBezTo>
                  <a:cubicBezTo>
                    <a:pt x="190" y="245"/>
                    <a:pt x="190" y="245"/>
                    <a:pt x="190" y="245"/>
                  </a:cubicBezTo>
                  <a:cubicBezTo>
                    <a:pt x="187" y="246"/>
                    <a:pt x="185" y="245"/>
                    <a:pt x="184" y="244"/>
                  </a:cubicBezTo>
                  <a:cubicBezTo>
                    <a:pt x="182" y="242"/>
                    <a:pt x="181" y="238"/>
                    <a:pt x="181" y="234"/>
                  </a:cubicBezTo>
                  <a:cubicBezTo>
                    <a:pt x="181" y="229"/>
                    <a:pt x="184" y="227"/>
                    <a:pt x="186" y="226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338" y="202"/>
                    <a:pt x="338" y="202"/>
                    <a:pt x="338" y="202"/>
                  </a:cubicBezTo>
                  <a:cubicBezTo>
                    <a:pt x="339" y="202"/>
                    <a:pt x="340" y="202"/>
                    <a:pt x="341" y="20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9" name="Freeform 624">
              <a:extLst>
                <a:ext uri="{FF2B5EF4-FFF2-40B4-BE49-F238E27FC236}">
                  <a16:creationId xmlns:a16="http://schemas.microsoft.com/office/drawing/2014/main" id="{21FAFF34-AD6A-4BE6-96FB-8FF1BC36302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04475" y="2341778"/>
              <a:ext cx="539496" cy="539496"/>
            </a:xfrm>
            <a:custGeom>
              <a:avLst/>
              <a:gdLst>
                <a:gd name="T0" fmla="*/ 379 w 512"/>
                <a:gd name="T1" fmla="*/ 223 h 512"/>
                <a:gd name="T2" fmla="*/ 353 w 512"/>
                <a:gd name="T3" fmla="*/ 181 h 512"/>
                <a:gd name="T4" fmla="*/ 314 w 512"/>
                <a:gd name="T5" fmla="*/ 149 h 512"/>
                <a:gd name="T6" fmla="*/ 284 w 512"/>
                <a:gd name="T7" fmla="*/ 151 h 512"/>
                <a:gd name="T8" fmla="*/ 228 w 512"/>
                <a:gd name="T9" fmla="*/ 151 h 512"/>
                <a:gd name="T10" fmla="*/ 176 w 512"/>
                <a:gd name="T11" fmla="*/ 160 h 512"/>
                <a:gd name="T12" fmla="*/ 144 w 512"/>
                <a:gd name="T13" fmla="*/ 206 h 512"/>
                <a:gd name="T14" fmla="*/ 181 w 512"/>
                <a:gd name="T15" fmla="*/ 282 h 512"/>
                <a:gd name="T16" fmla="*/ 239 w 512"/>
                <a:gd name="T17" fmla="*/ 288 h 512"/>
                <a:gd name="T18" fmla="*/ 279 w 512"/>
                <a:gd name="T19" fmla="*/ 309 h 512"/>
                <a:gd name="T20" fmla="*/ 332 w 512"/>
                <a:gd name="T21" fmla="*/ 373 h 512"/>
                <a:gd name="T22" fmla="*/ 370 w 512"/>
                <a:gd name="T23" fmla="*/ 302 h 512"/>
                <a:gd name="T24" fmla="*/ 394 w 512"/>
                <a:gd name="T25" fmla="*/ 261 h 512"/>
                <a:gd name="T26" fmla="*/ 185 w 512"/>
                <a:gd name="T27" fmla="*/ 242 h 512"/>
                <a:gd name="T28" fmla="*/ 140 w 512"/>
                <a:gd name="T29" fmla="*/ 251 h 512"/>
                <a:gd name="T30" fmla="*/ 172 w 512"/>
                <a:gd name="T31" fmla="*/ 197 h 512"/>
                <a:gd name="T32" fmla="*/ 202 w 512"/>
                <a:gd name="T33" fmla="*/ 233 h 512"/>
                <a:gd name="T34" fmla="*/ 234 w 512"/>
                <a:gd name="T35" fmla="*/ 185 h 512"/>
                <a:gd name="T36" fmla="*/ 255 w 512"/>
                <a:gd name="T37" fmla="*/ 177 h 512"/>
                <a:gd name="T38" fmla="*/ 259 w 512"/>
                <a:gd name="T39" fmla="*/ 198 h 512"/>
                <a:gd name="T40" fmla="*/ 234 w 512"/>
                <a:gd name="T41" fmla="*/ 213 h 512"/>
                <a:gd name="T42" fmla="*/ 284 w 512"/>
                <a:gd name="T43" fmla="*/ 248 h 512"/>
                <a:gd name="T44" fmla="*/ 273 w 512"/>
                <a:gd name="T45" fmla="*/ 266 h 512"/>
                <a:gd name="T46" fmla="*/ 230 w 512"/>
                <a:gd name="T47" fmla="*/ 246 h 512"/>
                <a:gd name="T48" fmla="*/ 283 w 512"/>
                <a:gd name="T49" fmla="*/ 215 h 512"/>
                <a:gd name="T50" fmla="*/ 320 w 512"/>
                <a:gd name="T51" fmla="*/ 192 h 512"/>
                <a:gd name="T52" fmla="*/ 347 w 512"/>
                <a:gd name="T53" fmla="*/ 233 h 512"/>
                <a:gd name="T54" fmla="*/ 318 w 512"/>
                <a:gd name="T55" fmla="*/ 213 h 512"/>
                <a:gd name="T56" fmla="*/ 362 w 512"/>
                <a:gd name="T57" fmla="*/ 266 h 512"/>
                <a:gd name="T58" fmla="*/ 340 w 512"/>
                <a:gd name="T59" fmla="*/ 281 h 512"/>
                <a:gd name="T60" fmla="*/ 340 w 512"/>
                <a:gd name="T61" fmla="*/ 324 h 512"/>
                <a:gd name="T62" fmla="*/ 308 w 512"/>
                <a:gd name="T63" fmla="*/ 311 h 512"/>
                <a:gd name="T64" fmla="*/ 313 w 512"/>
                <a:gd name="T65" fmla="*/ 264 h 512"/>
                <a:gd name="T66" fmla="*/ 334 w 512"/>
                <a:gd name="T67" fmla="*/ 255 h 512"/>
                <a:gd name="T68" fmla="*/ 362 w 512"/>
                <a:gd name="T69" fmla="*/ 266 h 512"/>
                <a:gd name="T70" fmla="*/ 256 w 512"/>
                <a:gd name="T71" fmla="*/ 512 h 512"/>
                <a:gd name="T72" fmla="*/ 393 w 512"/>
                <a:gd name="T73" fmla="*/ 302 h 512"/>
                <a:gd name="T74" fmla="*/ 352 w 512"/>
                <a:gd name="T75" fmla="*/ 384 h 512"/>
                <a:gd name="T76" fmla="*/ 266 w 512"/>
                <a:gd name="T77" fmla="*/ 384 h 512"/>
                <a:gd name="T78" fmla="*/ 218 w 512"/>
                <a:gd name="T79" fmla="*/ 320 h 512"/>
                <a:gd name="T80" fmla="*/ 96 w 512"/>
                <a:gd name="T81" fmla="*/ 245 h 512"/>
                <a:gd name="T82" fmla="*/ 176 w 512"/>
                <a:gd name="T83" fmla="*/ 138 h 512"/>
                <a:gd name="T84" fmla="*/ 261 w 512"/>
                <a:gd name="T85" fmla="*/ 117 h 512"/>
                <a:gd name="T86" fmla="*/ 359 w 512"/>
                <a:gd name="T87" fmla="*/ 160 h 512"/>
                <a:gd name="T88" fmla="*/ 416 w 512"/>
                <a:gd name="T89" fmla="*/ 261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12">
                  <a:moveTo>
                    <a:pt x="382" y="238"/>
                  </a:moveTo>
                  <a:cubicBezTo>
                    <a:pt x="379" y="237"/>
                    <a:pt x="377" y="234"/>
                    <a:pt x="377" y="231"/>
                  </a:cubicBezTo>
                  <a:cubicBezTo>
                    <a:pt x="376" y="229"/>
                    <a:pt x="377" y="226"/>
                    <a:pt x="379" y="223"/>
                  </a:cubicBezTo>
                  <a:cubicBezTo>
                    <a:pt x="382" y="219"/>
                    <a:pt x="384" y="213"/>
                    <a:pt x="384" y="208"/>
                  </a:cubicBezTo>
                  <a:cubicBezTo>
                    <a:pt x="384" y="193"/>
                    <a:pt x="372" y="181"/>
                    <a:pt x="357" y="181"/>
                  </a:cubicBezTo>
                  <a:cubicBezTo>
                    <a:pt x="356" y="181"/>
                    <a:pt x="354" y="181"/>
                    <a:pt x="353" y="181"/>
                  </a:cubicBezTo>
                  <a:cubicBezTo>
                    <a:pt x="350" y="182"/>
                    <a:pt x="347" y="181"/>
                    <a:pt x="345" y="179"/>
                  </a:cubicBezTo>
                  <a:cubicBezTo>
                    <a:pt x="342" y="178"/>
                    <a:pt x="341" y="175"/>
                    <a:pt x="341" y="172"/>
                  </a:cubicBezTo>
                  <a:cubicBezTo>
                    <a:pt x="339" y="159"/>
                    <a:pt x="328" y="149"/>
                    <a:pt x="314" y="149"/>
                  </a:cubicBezTo>
                  <a:cubicBezTo>
                    <a:pt x="309" y="149"/>
                    <a:pt x="303" y="151"/>
                    <a:pt x="299" y="154"/>
                  </a:cubicBezTo>
                  <a:cubicBezTo>
                    <a:pt x="296" y="156"/>
                    <a:pt x="293" y="156"/>
                    <a:pt x="291" y="156"/>
                  </a:cubicBezTo>
                  <a:cubicBezTo>
                    <a:pt x="288" y="155"/>
                    <a:pt x="285" y="154"/>
                    <a:pt x="284" y="151"/>
                  </a:cubicBezTo>
                  <a:cubicBezTo>
                    <a:pt x="279" y="143"/>
                    <a:pt x="270" y="138"/>
                    <a:pt x="261" y="138"/>
                  </a:cubicBezTo>
                  <a:cubicBezTo>
                    <a:pt x="253" y="138"/>
                    <a:pt x="246" y="142"/>
                    <a:pt x="241" y="148"/>
                  </a:cubicBezTo>
                  <a:cubicBezTo>
                    <a:pt x="238" y="152"/>
                    <a:pt x="233" y="153"/>
                    <a:pt x="228" y="151"/>
                  </a:cubicBezTo>
                  <a:cubicBezTo>
                    <a:pt x="218" y="147"/>
                    <a:pt x="205" y="150"/>
                    <a:pt x="198" y="159"/>
                  </a:cubicBezTo>
                  <a:cubicBezTo>
                    <a:pt x="195" y="162"/>
                    <a:pt x="190" y="163"/>
                    <a:pt x="186" y="162"/>
                  </a:cubicBezTo>
                  <a:cubicBezTo>
                    <a:pt x="183" y="160"/>
                    <a:pt x="179" y="160"/>
                    <a:pt x="176" y="160"/>
                  </a:cubicBezTo>
                  <a:cubicBezTo>
                    <a:pt x="161" y="160"/>
                    <a:pt x="149" y="172"/>
                    <a:pt x="149" y="186"/>
                  </a:cubicBezTo>
                  <a:cubicBezTo>
                    <a:pt x="149" y="188"/>
                    <a:pt x="149" y="190"/>
                    <a:pt x="150" y="193"/>
                  </a:cubicBezTo>
                  <a:cubicBezTo>
                    <a:pt x="151" y="198"/>
                    <a:pt x="149" y="203"/>
                    <a:pt x="144" y="206"/>
                  </a:cubicBezTo>
                  <a:cubicBezTo>
                    <a:pt x="127" y="212"/>
                    <a:pt x="117" y="228"/>
                    <a:pt x="117" y="245"/>
                  </a:cubicBezTo>
                  <a:cubicBezTo>
                    <a:pt x="117" y="269"/>
                    <a:pt x="136" y="288"/>
                    <a:pt x="160" y="288"/>
                  </a:cubicBezTo>
                  <a:cubicBezTo>
                    <a:pt x="167" y="288"/>
                    <a:pt x="174" y="286"/>
                    <a:pt x="181" y="282"/>
                  </a:cubicBezTo>
                  <a:cubicBezTo>
                    <a:pt x="186" y="279"/>
                    <a:pt x="193" y="280"/>
                    <a:pt x="196" y="285"/>
                  </a:cubicBezTo>
                  <a:cubicBezTo>
                    <a:pt x="201" y="293"/>
                    <a:pt x="209" y="298"/>
                    <a:pt x="218" y="298"/>
                  </a:cubicBezTo>
                  <a:cubicBezTo>
                    <a:pt x="226" y="298"/>
                    <a:pt x="234" y="295"/>
                    <a:pt x="239" y="288"/>
                  </a:cubicBezTo>
                  <a:cubicBezTo>
                    <a:pt x="241" y="285"/>
                    <a:pt x="245" y="284"/>
                    <a:pt x="249" y="284"/>
                  </a:cubicBezTo>
                  <a:cubicBezTo>
                    <a:pt x="253" y="285"/>
                    <a:pt x="256" y="288"/>
                    <a:pt x="257" y="291"/>
                  </a:cubicBezTo>
                  <a:cubicBezTo>
                    <a:pt x="261" y="301"/>
                    <a:pt x="269" y="307"/>
                    <a:pt x="279" y="309"/>
                  </a:cubicBezTo>
                  <a:cubicBezTo>
                    <a:pt x="284" y="309"/>
                    <a:pt x="288" y="314"/>
                    <a:pt x="288" y="319"/>
                  </a:cubicBezTo>
                  <a:cubicBezTo>
                    <a:pt x="288" y="373"/>
                    <a:pt x="288" y="373"/>
                    <a:pt x="288" y="373"/>
                  </a:cubicBezTo>
                  <a:cubicBezTo>
                    <a:pt x="332" y="373"/>
                    <a:pt x="332" y="373"/>
                    <a:pt x="332" y="373"/>
                  </a:cubicBezTo>
                  <a:cubicBezTo>
                    <a:pt x="334" y="363"/>
                    <a:pt x="339" y="349"/>
                    <a:pt x="353" y="340"/>
                  </a:cubicBezTo>
                  <a:cubicBezTo>
                    <a:pt x="370" y="330"/>
                    <a:pt x="373" y="322"/>
                    <a:pt x="373" y="315"/>
                  </a:cubicBezTo>
                  <a:cubicBezTo>
                    <a:pt x="373" y="310"/>
                    <a:pt x="372" y="306"/>
                    <a:pt x="370" y="302"/>
                  </a:cubicBezTo>
                  <a:cubicBezTo>
                    <a:pt x="368" y="299"/>
                    <a:pt x="368" y="295"/>
                    <a:pt x="369" y="292"/>
                  </a:cubicBezTo>
                  <a:cubicBezTo>
                    <a:pt x="370" y="290"/>
                    <a:pt x="373" y="287"/>
                    <a:pt x="376" y="286"/>
                  </a:cubicBezTo>
                  <a:cubicBezTo>
                    <a:pt x="387" y="283"/>
                    <a:pt x="394" y="273"/>
                    <a:pt x="394" y="261"/>
                  </a:cubicBezTo>
                  <a:cubicBezTo>
                    <a:pt x="394" y="252"/>
                    <a:pt x="390" y="243"/>
                    <a:pt x="382" y="238"/>
                  </a:cubicBezTo>
                  <a:close/>
                  <a:moveTo>
                    <a:pt x="196" y="244"/>
                  </a:moveTo>
                  <a:cubicBezTo>
                    <a:pt x="193" y="246"/>
                    <a:pt x="188" y="245"/>
                    <a:pt x="185" y="242"/>
                  </a:cubicBezTo>
                  <a:cubicBezTo>
                    <a:pt x="182" y="240"/>
                    <a:pt x="168" y="245"/>
                    <a:pt x="155" y="254"/>
                  </a:cubicBezTo>
                  <a:cubicBezTo>
                    <a:pt x="153" y="255"/>
                    <a:pt x="151" y="256"/>
                    <a:pt x="149" y="256"/>
                  </a:cubicBezTo>
                  <a:cubicBezTo>
                    <a:pt x="146" y="256"/>
                    <a:pt x="142" y="254"/>
                    <a:pt x="140" y="251"/>
                  </a:cubicBezTo>
                  <a:cubicBezTo>
                    <a:pt x="137" y="247"/>
                    <a:pt x="138" y="240"/>
                    <a:pt x="143" y="236"/>
                  </a:cubicBezTo>
                  <a:cubicBezTo>
                    <a:pt x="147" y="233"/>
                    <a:pt x="163" y="222"/>
                    <a:pt x="179" y="221"/>
                  </a:cubicBezTo>
                  <a:cubicBezTo>
                    <a:pt x="177" y="212"/>
                    <a:pt x="175" y="203"/>
                    <a:pt x="172" y="197"/>
                  </a:cubicBezTo>
                  <a:cubicBezTo>
                    <a:pt x="169" y="192"/>
                    <a:pt x="171" y="185"/>
                    <a:pt x="176" y="182"/>
                  </a:cubicBezTo>
                  <a:cubicBezTo>
                    <a:pt x="181" y="179"/>
                    <a:pt x="188" y="181"/>
                    <a:pt x="190" y="187"/>
                  </a:cubicBezTo>
                  <a:cubicBezTo>
                    <a:pt x="199" y="203"/>
                    <a:pt x="202" y="230"/>
                    <a:pt x="202" y="233"/>
                  </a:cubicBezTo>
                  <a:cubicBezTo>
                    <a:pt x="203" y="238"/>
                    <a:pt x="200" y="242"/>
                    <a:pt x="196" y="244"/>
                  </a:cubicBezTo>
                  <a:close/>
                  <a:moveTo>
                    <a:pt x="223" y="197"/>
                  </a:moveTo>
                  <a:cubicBezTo>
                    <a:pt x="224" y="195"/>
                    <a:pt x="225" y="191"/>
                    <a:pt x="234" y="185"/>
                  </a:cubicBezTo>
                  <a:cubicBezTo>
                    <a:pt x="233" y="182"/>
                    <a:pt x="234" y="178"/>
                    <a:pt x="236" y="176"/>
                  </a:cubicBezTo>
                  <a:cubicBezTo>
                    <a:pt x="239" y="171"/>
                    <a:pt x="245" y="169"/>
                    <a:pt x="250" y="172"/>
                  </a:cubicBezTo>
                  <a:cubicBezTo>
                    <a:pt x="253" y="173"/>
                    <a:pt x="254" y="175"/>
                    <a:pt x="255" y="177"/>
                  </a:cubicBezTo>
                  <a:cubicBezTo>
                    <a:pt x="255" y="177"/>
                    <a:pt x="256" y="177"/>
                    <a:pt x="257" y="177"/>
                  </a:cubicBezTo>
                  <a:cubicBezTo>
                    <a:pt x="262" y="178"/>
                    <a:pt x="266" y="182"/>
                    <a:pt x="266" y="187"/>
                  </a:cubicBezTo>
                  <a:cubicBezTo>
                    <a:pt x="267" y="192"/>
                    <a:pt x="264" y="197"/>
                    <a:pt x="259" y="198"/>
                  </a:cubicBezTo>
                  <a:cubicBezTo>
                    <a:pt x="254" y="200"/>
                    <a:pt x="248" y="202"/>
                    <a:pt x="245" y="204"/>
                  </a:cubicBezTo>
                  <a:cubicBezTo>
                    <a:pt x="245" y="206"/>
                    <a:pt x="244" y="208"/>
                    <a:pt x="242" y="210"/>
                  </a:cubicBezTo>
                  <a:cubicBezTo>
                    <a:pt x="240" y="212"/>
                    <a:pt x="237" y="213"/>
                    <a:pt x="234" y="213"/>
                  </a:cubicBezTo>
                  <a:cubicBezTo>
                    <a:pt x="232" y="213"/>
                    <a:pt x="229" y="212"/>
                    <a:pt x="227" y="210"/>
                  </a:cubicBezTo>
                  <a:cubicBezTo>
                    <a:pt x="223" y="207"/>
                    <a:pt x="222" y="202"/>
                    <a:pt x="223" y="197"/>
                  </a:cubicBezTo>
                  <a:close/>
                  <a:moveTo>
                    <a:pt x="284" y="248"/>
                  </a:moveTo>
                  <a:cubicBezTo>
                    <a:pt x="288" y="251"/>
                    <a:pt x="289" y="257"/>
                    <a:pt x="286" y="261"/>
                  </a:cubicBezTo>
                  <a:cubicBezTo>
                    <a:pt x="284" y="265"/>
                    <a:pt x="281" y="266"/>
                    <a:pt x="277" y="266"/>
                  </a:cubicBezTo>
                  <a:cubicBezTo>
                    <a:pt x="276" y="266"/>
                    <a:pt x="274" y="266"/>
                    <a:pt x="273" y="266"/>
                  </a:cubicBezTo>
                  <a:cubicBezTo>
                    <a:pt x="255" y="258"/>
                    <a:pt x="239" y="265"/>
                    <a:pt x="239" y="265"/>
                  </a:cubicBezTo>
                  <a:cubicBezTo>
                    <a:pt x="233" y="268"/>
                    <a:pt x="227" y="265"/>
                    <a:pt x="225" y="260"/>
                  </a:cubicBezTo>
                  <a:cubicBezTo>
                    <a:pt x="222" y="255"/>
                    <a:pt x="224" y="249"/>
                    <a:pt x="230" y="246"/>
                  </a:cubicBezTo>
                  <a:cubicBezTo>
                    <a:pt x="230" y="246"/>
                    <a:pt x="243" y="240"/>
                    <a:pt x="260" y="241"/>
                  </a:cubicBezTo>
                  <a:cubicBezTo>
                    <a:pt x="260" y="234"/>
                    <a:pt x="262" y="226"/>
                    <a:pt x="268" y="217"/>
                  </a:cubicBezTo>
                  <a:cubicBezTo>
                    <a:pt x="272" y="213"/>
                    <a:pt x="279" y="212"/>
                    <a:pt x="283" y="215"/>
                  </a:cubicBezTo>
                  <a:cubicBezTo>
                    <a:pt x="288" y="219"/>
                    <a:pt x="289" y="225"/>
                    <a:pt x="286" y="230"/>
                  </a:cubicBezTo>
                  <a:cubicBezTo>
                    <a:pt x="277" y="241"/>
                    <a:pt x="283" y="247"/>
                    <a:pt x="284" y="248"/>
                  </a:cubicBezTo>
                  <a:close/>
                  <a:moveTo>
                    <a:pt x="320" y="192"/>
                  </a:moveTo>
                  <a:cubicBezTo>
                    <a:pt x="320" y="192"/>
                    <a:pt x="320" y="192"/>
                    <a:pt x="320" y="192"/>
                  </a:cubicBezTo>
                  <a:cubicBezTo>
                    <a:pt x="325" y="192"/>
                    <a:pt x="336" y="195"/>
                    <a:pt x="350" y="218"/>
                  </a:cubicBezTo>
                  <a:cubicBezTo>
                    <a:pt x="353" y="223"/>
                    <a:pt x="352" y="230"/>
                    <a:pt x="347" y="233"/>
                  </a:cubicBezTo>
                  <a:cubicBezTo>
                    <a:pt x="345" y="234"/>
                    <a:pt x="343" y="234"/>
                    <a:pt x="341" y="234"/>
                  </a:cubicBezTo>
                  <a:cubicBezTo>
                    <a:pt x="337" y="234"/>
                    <a:pt x="334" y="233"/>
                    <a:pt x="332" y="229"/>
                  </a:cubicBezTo>
                  <a:cubicBezTo>
                    <a:pt x="324" y="217"/>
                    <a:pt x="319" y="213"/>
                    <a:pt x="318" y="213"/>
                  </a:cubicBezTo>
                  <a:cubicBezTo>
                    <a:pt x="313" y="212"/>
                    <a:pt x="309" y="208"/>
                    <a:pt x="309" y="202"/>
                  </a:cubicBezTo>
                  <a:cubicBezTo>
                    <a:pt x="309" y="196"/>
                    <a:pt x="314" y="192"/>
                    <a:pt x="320" y="192"/>
                  </a:cubicBezTo>
                  <a:close/>
                  <a:moveTo>
                    <a:pt x="362" y="266"/>
                  </a:moveTo>
                  <a:cubicBezTo>
                    <a:pt x="346" y="266"/>
                    <a:pt x="341" y="279"/>
                    <a:pt x="340" y="280"/>
                  </a:cubicBezTo>
                  <a:cubicBezTo>
                    <a:pt x="340" y="280"/>
                    <a:pt x="340" y="281"/>
                    <a:pt x="340" y="281"/>
                  </a:cubicBezTo>
                  <a:cubicBezTo>
                    <a:pt x="340" y="281"/>
                    <a:pt x="340" y="281"/>
                    <a:pt x="340" y="281"/>
                  </a:cubicBezTo>
                  <a:cubicBezTo>
                    <a:pt x="340" y="282"/>
                    <a:pt x="335" y="294"/>
                    <a:pt x="329" y="304"/>
                  </a:cubicBezTo>
                  <a:cubicBezTo>
                    <a:pt x="329" y="306"/>
                    <a:pt x="332" y="309"/>
                    <a:pt x="335" y="310"/>
                  </a:cubicBezTo>
                  <a:cubicBezTo>
                    <a:pt x="340" y="313"/>
                    <a:pt x="342" y="319"/>
                    <a:pt x="340" y="324"/>
                  </a:cubicBezTo>
                  <a:cubicBezTo>
                    <a:pt x="338" y="328"/>
                    <a:pt x="334" y="330"/>
                    <a:pt x="330" y="330"/>
                  </a:cubicBezTo>
                  <a:cubicBezTo>
                    <a:pt x="329" y="330"/>
                    <a:pt x="327" y="330"/>
                    <a:pt x="326" y="329"/>
                  </a:cubicBezTo>
                  <a:cubicBezTo>
                    <a:pt x="323" y="328"/>
                    <a:pt x="311" y="322"/>
                    <a:pt x="308" y="311"/>
                  </a:cubicBezTo>
                  <a:cubicBezTo>
                    <a:pt x="306" y="305"/>
                    <a:pt x="307" y="298"/>
                    <a:pt x="311" y="293"/>
                  </a:cubicBezTo>
                  <a:cubicBezTo>
                    <a:pt x="315" y="286"/>
                    <a:pt x="319" y="277"/>
                    <a:pt x="320" y="274"/>
                  </a:cubicBezTo>
                  <a:cubicBezTo>
                    <a:pt x="320" y="272"/>
                    <a:pt x="317" y="267"/>
                    <a:pt x="313" y="264"/>
                  </a:cubicBezTo>
                  <a:cubicBezTo>
                    <a:pt x="308" y="261"/>
                    <a:pt x="308" y="254"/>
                    <a:pt x="311" y="249"/>
                  </a:cubicBezTo>
                  <a:cubicBezTo>
                    <a:pt x="315" y="244"/>
                    <a:pt x="321" y="244"/>
                    <a:pt x="326" y="247"/>
                  </a:cubicBezTo>
                  <a:cubicBezTo>
                    <a:pt x="327" y="248"/>
                    <a:pt x="330" y="250"/>
                    <a:pt x="334" y="255"/>
                  </a:cubicBezTo>
                  <a:cubicBezTo>
                    <a:pt x="341" y="249"/>
                    <a:pt x="350" y="245"/>
                    <a:pt x="363" y="245"/>
                  </a:cubicBezTo>
                  <a:cubicBezTo>
                    <a:pt x="369" y="245"/>
                    <a:pt x="373" y="250"/>
                    <a:pt x="373" y="256"/>
                  </a:cubicBezTo>
                  <a:cubicBezTo>
                    <a:pt x="373" y="262"/>
                    <a:pt x="368" y="266"/>
                    <a:pt x="362" y="266"/>
                  </a:cubicBezTo>
                  <a:close/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  <a:moveTo>
                    <a:pt x="393" y="302"/>
                  </a:moveTo>
                  <a:cubicBezTo>
                    <a:pt x="394" y="306"/>
                    <a:pt x="394" y="310"/>
                    <a:pt x="394" y="314"/>
                  </a:cubicBezTo>
                  <a:cubicBezTo>
                    <a:pt x="395" y="336"/>
                    <a:pt x="379" y="349"/>
                    <a:pt x="365" y="358"/>
                  </a:cubicBezTo>
                  <a:cubicBezTo>
                    <a:pt x="352" y="366"/>
                    <a:pt x="352" y="384"/>
                    <a:pt x="352" y="384"/>
                  </a:cubicBezTo>
                  <a:cubicBezTo>
                    <a:pt x="352" y="390"/>
                    <a:pt x="347" y="394"/>
                    <a:pt x="341" y="394"/>
                  </a:cubicBezTo>
                  <a:cubicBezTo>
                    <a:pt x="277" y="394"/>
                    <a:pt x="277" y="394"/>
                    <a:pt x="277" y="394"/>
                  </a:cubicBezTo>
                  <a:cubicBezTo>
                    <a:pt x="271" y="394"/>
                    <a:pt x="266" y="390"/>
                    <a:pt x="266" y="384"/>
                  </a:cubicBezTo>
                  <a:cubicBezTo>
                    <a:pt x="266" y="328"/>
                    <a:pt x="266" y="328"/>
                    <a:pt x="266" y="328"/>
                  </a:cubicBezTo>
                  <a:cubicBezTo>
                    <a:pt x="258" y="324"/>
                    <a:pt x="250" y="319"/>
                    <a:pt x="245" y="312"/>
                  </a:cubicBezTo>
                  <a:cubicBezTo>
                    <a:pt x="237" y="317"/>
                    <a:pt x="228" y="320"/>
                    <a:pt x="218" y="320"/>
                  </a:cubicBezTo>
                  <a:cubicBezTo>
                    <a:pt x="205" y="320"/>
                    <a:pt x="192" y="314"/>
                    <a:pt x="183" y="304"/>
                  </a:cubicBezTo>
                  <a:cubicBezTo>
                    <a:pt x="176" y="307"/>
                    <a:pt x="168" y="309"/>
                    <a:pt x="160" y="309"/>
                  </a:cubicBezTo>
                  <a:cubicBezTo>
                    <a:pt x="124" y="309"/>
                    <a:pt x="96" y="280"/>
                    <a:pt x="96" y="245"/>
                  </a:cubicBezTo>
                  <a:cubicBezTo>
                    <a:pt x="96" y="222"/>
                    <a:pt x="108" y="201"/>
                    <a:pt x="128" y="190"/>
                  </a:cubicBezTo>
                  <a:cubicBezTo>
                    <a:pt x="128" y="188"/>
                    <a:pt x="128" y="187"/>
                    <a:pt x="128" y="186"/>
                  </a:cubicBezTo>
                  <a:cubicBezTo>
                    <a:pt x="128" y="160"/>
                    <a:pt x="149" y="138"/>
                    <a:pt x="176" y="138"/>
                  </a:cubicBezTo>
                  <a:cubicBezTo>
                    <a:pt x="179" y="138"/>
                    <a:pt x="183" y="139"/>
                    <a:pt x="187" y="140"/>
                  </a:cubicBezTo>
                  <a:cubicBezTo>
                    <a:pt x="198" y="129"/>
                    <a:pt x="215" y="125"/>
                    <a:pt x="229" y="129"/>
                  </a:cubicBezTo>
                  <a:cubicBezTo>
                    <a:pt x="238" y="121"/>
                    <a:pt x="249" y="117"/>
                    <a:pt x="261" y="117"/>
                  </a:cubicBezTo>
                  <a:cubicBezTo>
                    <a:pt x="274" y="117"/>
                    <a:pt x="286" y="122"/>
                    <a:pt x="295" y="132"/>
                  </a:cubicBezTo>
                  <a:cubicBezTo>
                    <a:pt x="301" y="129"/>
                    <a:pt x="308" y="128"/>
                    <a:pt x="314" y="128"/>
                  </a:cubicBezTo>
                  <a:cubicBezTo>
                    <a:pt x="335" y="128"/>
                    <a:pt x="353" y="141"/>
                    <a:pt x="359" y="160"/>
                  </a:cubicBezTo>
                  <a:cubicBezTo>
                    <a:pt x="385" y="161"/>
                    <a:pt x="405" y="182"/>
                    <a:pt x="405" y="208"/>
                  </a:cubicBezTo>
                  <a:cubicBezTo>
                    <a:pt x="405" y="214"/>
                    <a:pt x="404" y="221"/>
                    <a:pt x="401" y="227"/>
                  </a:cubicBezTo>
                  <a:cubicBezTo>
                    <a:pt x="410" y="236"/>
                    <a:pt x="416" y="248"/>
                    <a:pt x="416" y="261"/>
                  </a:cubicBezTo>
                  <a:cubicBezTo>
                    <a:pt x="416" y="278"/>
                    <a:pt x="407" y="293"/>
                    <a:pt x="393" y="30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 sz="1440"/>
            </a:p>
          </p:txBody>
        </p:sp>
        <p:sp>
          <p:nvSpPr>
            <p:cNvPr id="100" name="Freeform 97">
              <a:extLst>
                <a:ext uri="{FF2B5EF4-FFF2-40B4-BE49-F238E27FC236}">
                  <a16:creationId xmlns:a16="http://schemas.microsoft.com/office/drawing/2014/main" id="{B0843B40-518D-4BC7-8C48-6591730A528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04475" y="1430426"/>
              <a:ext cx="530352" cy="530352"/>
            </a:xfrm>
            <a:custGeom>
              <a:avLst/>
              <a:gdLst>
                <a:gd name="T0" fmla="*/ 298 w 512"/>
                <a:gd name="T1" fmla="*/ 298 h 512"/>
                <a:gd name="T2" fmla="*/ 373 w 512"/>
                <a:gd name="T3" fmla="*/ 298 h 512"/>
                <a:gd name="T4" fmla="*/ 373 w 512"/>
                <a:gd name="T5" fmla="*/ 373 h 512"/>
                <a:gd name="T6" fmla="*/ 298 w 512"/>
                <a:gd name="T7" fmla="*/ 373 h 512"/>
                <a:gd name="T8" fmla="*/ 298 w 512"/>
                <a:gd name="T9" fmla="*/ 298 h 512"/>
                <a:gd name="T10" fmla="*/ 138 w 512"/>
                <a:gd name="T11" fmla="*/ 213 h 512"/>
                <a:gd name="T12" fmla="*/ 213 w 512"/>
                <a:gd name="T13" fmla="*/ 213 h 512"/>
                <a:gd name="T14" fmla="*/ 213 w 512"/>
                <a:gd name="T15" fmla="*/ 138 h 512"/>
                <a:gd name="T16" fmla="*/ 138 w 512"/>
                <a:gd name="T17" fmla="*/ 138 h 512"/>
                <a:gd name="T18" fmla="*/ 138 w 512"/>
                <a:gd name="T19" fmla="*/ 213 h 512"/>
                <a:gd name="T20" fmla="*/ 138 w 512"/>
                <a:gd name="T21" fmla="*/ 373 h 512"/>
                <a:gd name="T22" fmla="*/ 213 w 512"/>
                <a:gd name="T23" fmla="*/ 373 h 512"/>
                <a:gd name="T24" fmla="*/ 213 w 512"/>
                <a:gd name="T25" fmla="*/ 298 h 512"/>
                <a:gd name="T26" fmla="*/ 138 w 512"/>
                <a:gd name="T27" fmla="*/ 298 h 512"/>
                <a:gd name="T28" fmla="*/ 138 w 512"/>
                <a:gd name="T29" fmla="*/ 373 h 512"/>
                <a:gd name="T30" fmla="*/ 512 w 512"/>
                <a:gd name="T31" fmla="*/ 256 h 512"/>
                <a:gd name="T32" fmla="*/ 256 w 512"/>
                <a:gd name="T33" fmla="*/ 512 h 512"/>
                <a:gd name="T34" fmla="*/ 0 w 512"/>
                <a:gd name="T35" fmla="*/ 256 h 512"/>
                <a:gd name="T36" fmla="*/ 256 w 512"/>
                <a:gd name="T37" fmla="*/ 0 h 512"/>
                <a:gd name="T38" fmla="*/ 512 w 512"/>
                <a:gd name="T39" fmla="*/ 256 h 512"/>
                <a:gd name="T40" fmla="*/ 234 w 512"/>
                <a:gd name="T41" fmla="*/ 288 h 512"/>
                <a:gd name="T42" fmla="*/ 224 w 512"/>
                <a:gd name="T43" fmla="*/ 277 h 512"/>
                <a:gd name="T44" fmla="*/ 128 w 512"/>
                <a:gd name="T45" fmla="*/ 277 h 512"/>
                <a:gd name="T46" fmla="*/ 117 w 512"/>
                <a:gd name="T47" fmla="*/ 288 h 512"/>
                <a:gd name="T48" fmla="*/ 117 w 512"/>
                <a:gd name="T49" fmla="*/ 384 h 512"/>
                <a:gd name="T50" fmla="*/ 128 w 512"/>
                <a:gd name="T51" fmla="*/ 394 h 512"/>
                <a:gd name="T52" fmla="*/ 224 w 512"/>
                <a:gd name="T53" fmla="*/ 394 h 512"/>
                <a:gd name="T54" fmla="*/ 234 w 512"/>
                <a:gd name="T55" fmla="*/ 384 h 512"/>
                <a:gd name="T56" fmla="*/ 234 w 512"/>
                <a:gd name="T57" fmla="*/ 288 h 512"/>
                <a:gd name="T58" fmla="*/ 234 w 512"/>
                <a:gd name="T59" fmla="*/ 128 h 512"/>
                <a:gd name="T60" fmla="*/ 224 w 512"/>
                <a:gd name="T61" fmla="*/ 117 h 512"/>
                <a:gd name="T62" fmla="*/ 128 w 512"/>
                <a:gd name="T63" fmla="*/ 117 h 512"/>
                <a:gd name="T64" fmla="*/ 117 w 512"/>
                <a:gd name="T65" fmla="*/ 128 h 512"/>
                <a:gd name="T66" fmla="*/ 117 w 512"/>
                <a:gd name="T67" fmla="*/ 224 h 512"/>
                <a:gd name="T68" fmla="*/ 128 w 512"/>
                <a:gd name="T69" fmla="*/ 234 h 512"/>
                <a:gd name="T70" fmla="*/ 224 w 512"/>
                <a:gd name="T71" fmla="*/ 234 h 512"/>
                <a:gd name="T72" fmla="*/ 234 w 512"/>
                <a:gd name="T73" fmla="*/ 224 h 512"/>
                <a:gd name="T74" fmla="*/ 234 w 512"/>
                <a:gd name="T75" fmla="*/ 128 h 512"/>
                <a:gd name="T76" fmla="*/ 394 w 512"/>
                <a:gd name="T77" fmla="*/ 288 h 512"/>
                <a:gd name="T78" fmla="*/ 384 w 512"/>
                <a:gd name="T79" fmla="*/ 277 h 512"/>
                <a:gd name="T80" fmla="*/ 288 w 512"/>
                <a:gd name="T81" fmla="*/ 277 h 512"/>
                <a:gd name="T82" fmla="*/ 277 w 512"/>
                <a:gd name="T83" fmla="*/ 288 h 512"/>
                <a:gd name="T84" fmla="*/ 277 w 512"/>
                <a:gd name="T85" fmla="*/ 384 h 512"/>
                <a:gd name="T86" fmla="*/ 288 w 512"/>
                <a:gd name="T87" fmla="*/ 394 h 512"/>
                <a:gd name="T88" fmla="*/ 384 w 512"/>
                <a:gd name="T89" fmla="*/ 394 h 512"/>
                <a:gd name="T90" fmla="*/ 394 w 512"/>
                <a:gd name="T91" fmla="*/ 384 h 512"/>
                <a:gd name="T92" fmla="*/ 394 w 512"/>
                <a:gd name="T93" fmla="*/ 288 h 512"/>
                <a:gd name="T94" fmla="*/ 394 w 512"/>
                <a:gd name="T95" fmla="*/ 128 h 512"/>
                <a:gd name="T96" fmla="*/ 384 w 512"/>
                <a:gd name="T97" fmla="*/ 117 h 512"/>
                <a:gd name="T98" fmla="*/ 288 w 512"/>
                <a:gd name="T99" fmla="*/ 117 h 512"/>
                <a:gd name="T100" fmla="*/ 277 w 512"/>
                <a:gd name="T101" fmla="*/ 128 h 512"/>
                <a:gd name="T102" fmla="*/ 277 w 512"/>
                <a:gd name="T103" fmla="*/ 224 h 512"/>
                <a:gd name="T104" fmla="*/ 288 w 512"/>
                <a:gd name="T105" fmla="*/ 234 h 512"/>
                <a:gd name="T106" fmla="*/ 384 w 512"/>
                <a:gd name="T107" fmla="*/ 234 h 512"/>
                <a:gd name="T108" fmla="*/ 394 w 512"/>
                <a:gd name="T109" fmla="*/ 224 h 512"/>
                <a:gd name="T110" fmla="*/ 394 w 512"/>
                <a:gd name="T111" fmla="*/ 128 h 512"/>
                <a:gd name="T112" fmla="*/ 298 w 512"/>
                <a:gd name="T113" fmla="*/ 213 h 512"/>
                <a:gd name="T114" fmla="*/ 373 w 512"/>
                <a:gd name="T115" fmla="*/ 213 h 512"/>
                <a:gd name="T116" fmla="*/ 373 w 512"/>
                <a:gd name="T117" fmla="*/ 138 h 512"/>
                <a:gd name="T118" fmla="*/ 298 w 512"/>
                <a:gd name="T119" fmla="*/ 138 h 512"/>
                <a:gd name="T120" fmla="*/ 298 w 512"/>
                <a:gd name="T121" fmla="*/ 213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12" h="512">
                  <a:moveTo>
                    <a:pt x="298" y="298"/>
                  </a:moveTo>
                  <a:cubicBezTo>
                    <a:pt x="373" y="298"/>
                    <a:pt x="373" y="298"/>
                    <a:pt x="373" y="298"/>
                  </a:cubicBezTo>
                  <a:cubicBezTo>
                    <a:pt x="373" y="373"/>
                    <a:pt x="373" y="373"/>
                    <a:pt x="373" y="373"/>
                  </a:cubicBezTo>
                  <a:cubicBezTo>
                    <a:pt x="298" y="373"/>
                    <a:pt x="298" y="373"/>
                    <a:pt x="298" y="373"/>
                  </a:cubicBezTo>
                  <a:lnTo>
                    <a:pt x="298" y="298"/>
                  </a:lnTo>
                  <a:close/>
                  <a:moveTo>
                    <a:pt x="138" y="213"/>
                  </a:moveTo>
                  <a:cubicBezTo>
                    <a:pt x="213" y="213"/>
                    <a:pt x="213" y="213"/>
                    <a:pt x="213" y="213"/>
                  </a:cubicBezTo>
                  <a:cubicBezTo>
                    <a:pt x="213" y="138"/>
                    <a:pt x="213" y="138"/>
                    <a:pt x="213" y="138"/>
                  </a:cubicBezTo>
                  <a:cubicBezTo>
                    <a:pt x="138" y="138"/>
                    <a:pt x="138" y="138"/>
                    <a:pt x="138" y="138"/>
                  </a:cubicBezTo>
                  <a:lnTo>
                    <a:pt x="138" y="213"/>
                  </a:lnTo>
                  <a:close/>
                  <a:moveTo>
                    <a:pt x="138" y="373"/>
                  </a:moveTo>
                  <a:cubicBezTo>
                    <a:pt x="213" y="373"/>
                    <a:pt x="213" y="373"/>
                    <a:pt x="213" y="373"/>
                  </a:cubicBezTo>
                  <a:cubicBezTo>
                    <a:pt x="213" y="298"/>
                    <a:pt x="213" y="298"/>
                    <a:pt x="213" y="298"/>
                  </a:cubicBezTo>
                  <a:cubicBezTo>
                    <a:pt x="138" y="298"/>
                    <a:pt x="138" y="298"/>
                    <a:pt x="138" y="298"/>
                  </a:cubicBezTo>
                  <a:lnTo>
                    <a:pt x="138" y="373"/>
                  </a:lnTo>
                  <a:close/>
                  <a:moveTo>
                    <a:pt x="512" y="256"/>
                  </a:moveTo>
                  <a:cubicBezTo>
                    <a:pt x="512" y="397"/>
                    <a:pt x="397" y="512"/>
                    <a:pt x="256" y="512"/>
                  </a:cubicBezTo>
                  <a:cubicBezTo>
                    <a:pt x="114" y="512"/>
                    <a:pt x="0" y="397"/>
                    <a:pt x="0" y="256"/>
                  </a:cubicBezTo>
                  <a:cubicBezTo>
                    <a:pt x="0" y="114"/>
                    <a:pt x="114" y="0"/>
                    <a:pt x="256" y="0"/>
                  </a:cubicBezTo>
                  <a:cubicBezTo>
                    <a:pt x="397" y="0"/>
                    <a:pt x="512" y="114"/>
                    <a:pt x="512" y="256"/>
                  </a:cubicBezTo>
                  <a:close/>
                  <a:moveTo>
                    <a:pt x="234" y="288"/>
                  </a:moveTo>
                  <a:cubicBezTo>
                    <a:pt x="234" y="282"/>
                    <a:pt x="230" y="277"/>
                    <a:pt x="224" y="277"/>
                  </a:cubicBezTo>
                  <a:cubicBezTo>
                    <a:pt x="128" y="277"/>
                    <a:pt x="128" y="277"/>
                    <a:pt x="128" y="277"/>
                  </a:cubicBezTo>
                  <a:cubicBezTo>
                    <a:pt x="122" y="277"/>
                    <a:pt x="117" y="282"/>
                    <a:pt x="117" y="288"/>
                  </a:cubicBezTo>
                  <a:cubicBezTo>
                    <a:pt x="117" y="384"/>
                    <a:pt x="117" y="384"/>
                    <a:pt x="117" y="384"/>
                  </a:cubicBezTo>
                  <a:cubicBezTo>
                    <a:pt x="117" y="390"/>
                    <a:pt x="122" y="394"/>
                    <a:pt x="128" y="394"/>
                  </a:cubicBezTo>
                  <a:cubicBezTo>
                    <a:pt x="224" y="394"/>
                    <a:pt x="224" y="394"/>
                    <a:pt x="224" y="394"/>
                  </a:cubicBezTo>
                  <a:cubicBezTo>
                    <a:pt x="230" y="394"/>
                    <a:pt x="234" y="390"/>
                    <a:pt x="234" y="384"/>
                  </a:cubicBezTo>
                  <a:lnTo>
                    <a:pt x="234" y="288"/>
                  </a:lnTo>
                  <a:close/>
                  <a:moveTo>
                    <a:pt x="234" y="128"/>
                  </a:moveTo>
                  <a:cubicBezTo>
                    <a:pt x="234" y="122"/>
                    <a:pt x="230" y="117"/>
                    <a:pt x="224" y="117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22" y="117"/>
                    <a:pt x="117" y="122"/>
                    <a:pt x="117" y="128"/>
                  </a:cubicBezTo>
                  <a:cubicBezTo>
                    <a:pt x="117" y="224"/>
                    <a:pt x="117" y="224"/>
                    <a:pt x="117" y="224"/>
                  </a:cubicBezTo>
                  <a:cubicBezTo>
                    <a:pt x="117" y="230"/>
                    <a:pt x="122" y="234"/>
                    <a:pt x="128" y="234"/>
                  </a:cubicBezTo>
                  <a:cubicBezTo>
                    <a:pt x="224" y="234"/>
                    <a:pt x="224" y="234"/>
                    <a:pt x="224" y="234"/>
                  </a:cubicBezTo>
                  <a:cubicBezTo>
                    <a:pt x="230" y="234"/>
                    <a:pt x="234" y="230"/>
                    <a:pt x="234" y="224"/>
                  </a:cubicBezTo>
                  <a:lnTo>
                    <a:pt x="234" y="128"/>
                  </a:lnTo>
                  <a:close/>
                  <a:moveTo>
                    <a:pt x="394" y="288"/>
                  </a:moveTo>
                  <a:cubicBezTo>
                    <a:pt x="394" y="282"/>
                    <a:pt x="390" y="277"/>
                    <a:pt x="384" y="277"/>
                  </a:cubicBezTo>
                  <a:cubicBezTo>
                    <a:pt x="288" y="277"/>
                    <a:pt x="288" y="277"/>
                    <a:pt x="288" y="277"/>
                  </a:cubicBezTo>
                  <a:cubicBezTo>
                    <a:pt x="282" y="277"/>
                    <a:pt x="277" y="282"/>
                    <a:pt x="277" y="288"/>
                  </a:cubicBezTo>
                  <a:cubicBezTo>
                    <a:pt x="277" y="384"/>
                    <a:pt x="277" y="384"/>
                    <a:pt x="277" y="384"/>
                  </a:cubicBezTo>
                  <a:cubicBezTo>
                    <a:pt x="277" y="390"/>
                    <a:pt x="282" y="394"/>
                    <a:pt x="288" y="394"/>
                  </a:cubicBezTo>
                  <a:cubicBezTo>
                    <a:pt x="384" y="394"/>
                    <a:pt x="384" y="394"/>
                    <a:pt x="384" y="394"/>
                  </a:cubicBezTo>
                  <a:cubicBezTo>
                    <a:pt x="390" y="394"/>
                    <a:pt x="394" y="390"/>
                    <a:pt x="394" y="384"/>
                  </a:cubicBezTo>
                  <a:lnTo>
                    <a:pt x="394" y="288"/>
                  </a:lnTo>
                  <a:close/>
                  <a:moveTo>
                    <a:pt x="394" y="128"/>
                  </a:moveTo>
                  <a:cubicBezTo>
                    <a:pt x="394" y="122"/>
                    <a:pt x="390" y="117"/>
                    <a:pt x="384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2" y="117"/>
                    <a:pt x="277" y="122"/>
                    <a:pt x="277" y="128"/>
                  </a:cubicBezTo>
                  <a:cubicBezTo>
                    <a:pt x="277" y="224"/>
                    <a:pt x="277" y="224"/>
                    <a:pt x="277" y="224"/>
                  </a:cubicBezTo>
                  <a:cubicBezTo>
                    <a:pt x="277" y="230"/>
                    <a:pt x="282" y="234"/>
                    <a:pt x="288" y="234"/>
                  </a:cubicBezTo>
                  <a:cubicBezTo>
                    <a:pt x="384" y="234"/>
                    <a:pt x="384" y="234"/>
                    <a:pt x="384" y="234"/>
                  </a:cubicBezTo>
                  <a:cubicBezTo>
                    <a:pt x="390" y="234"/>
                    <a:pt x="394" y="230"/>
                    <a:pt x="394" y="224"/>
                  </a:cubicBezTo>
                  <a:lnTo>
                    <a:pt x="394" y="128"/>
                  </a:lnTo>
                  <a:close/>
                  <a:moveTo>
                    <a:pt x="298" y="213"/>
                  </a:moveTo>
                  <a:cubicBezTo>
                    <a:pt x="373" y="213"/>
                    <a:pt x="373" y="213"/>
                    <a:pt x="373" y="213"/>
                  </a:cubicBezTo>
                  <a:cubicBezTo>
                    <a:pt x="373" y="138"/>
                    <a:pt x="373" y="138"/>
                    <a:pt x="373" y="138"/>
                  </a:cubicBezTo>
                  <a:cubicBezTo>
                    <a:pt x="298" y="138"/>
                    <a:pt x="298" y="138"/>
                    <a:pt x="298" y="138"/>
                  </a:cubicBezTo>
                  <a:lnTo>
                    <a:pt x="298" y="21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 sz="1440"/>
            </a:p>
          </p:txBody>
        </p:sp>
        <p:sp>
          <p:nvSpPr>
            <p:cNvPr id="101" name="Freeform 393">
              <a:extLst>
                <a:ext uri="{FF2B5EF4-FFF2-40B4-BE49-F238E27FC236}">
                  <a16:creationId xmlns:a16="http://schemas.microsoft.com/office/drawing/2014/main" id="{2676E014-6993-4B34-8FCD-2CC60DDC656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04475" y="3262274"/>
              <a:ext cx="537914" cy="539496"/>
            </a:xfrm>
            <a:custGeom>
              <a:avLst/>
              <a:gdLst>
                <a:gd name="T0" fmla="*/ 0 w 512"/>
                <a:gd name="T1" fmla="*/ 256 h 512"/>
                <a:gd name="T2" fmla="*/ 512 w 512"/>
                <a:gd name="T3" fmla="*/ 256 h 512"/>
                <a:gd name="T4" fmla="*/ 231 w 512"/>
                <a:gd name="T5" fmla="*/ 381 h 512"/>
                <a:gd name="T6" fmla="*/ 216 w 512"/>
                <a:gd name="T7" fmla="*/ 382 h 512"/>
                <a:gd name="T8" fmla="*/ 177 w 512"/>
                <a:gd name="T9" fmla="*/ 372 h 512"/>
                <a:gd name="T10" fmla="*/ 161 w 512"/>
                <a:gd name="T11" fmla="*/ 324 h 512"/>
                <a:gd name="T12" fmla="*/ 172 w 512"/>
                <a:gd name="T13" fmla="*/ 250 h 512"/>
                <a:gd name="T14" fmla="*/ 149 w 512"/>
                <a:gd name="T15" fmla="*/ 240 h 512"/>
                <a:gd name="T16" fmla="*/ 125 w 512"/>
                <a:gd name="T17" fmla="*/ 250 h 512"/>
                <a:gd name="T18" fmla="*/ 136 w 512"/>
                <a:gd name="T19" fmla="*/ 324 h 512"/>
                <a:gd name="T20" fmla="*/ 121 w 512"/>
                <a:gd name="T21" fmla="*/ 372 h 512"/>
                <a:gd name="T22" fmla="*/ 107 w 512"/>
                <a:gd name="T23" fmla="*/ 366 h 512"/>
                <a:gd name="T24" fmla="*/ 118 w 512"/>
                <a:gd name="T25" fmla="*/ 336 h 512"/>
                <a:gd name="T26" fmla="*/ 109 w 512"/>
                <a:gd name="T27" fmla="*/ 237 h 512"/>
                <a:gd name="T28" fmla="*/ 149 w 512"/>
                <a:gd name="T29" fmla="*/ 218 h 512"/>
                <a:gd name="T30" fmla="*/ 149 w 512"/>
                <a:gd name="T31" fmla="*/ 218 h 512"/>
                <a:gd name="T32" fmla="*/ 189 w 512"/>
                <a:gd name="T33" fmla="*/ 237 h 512"/>
                <a:gd name="T34" fmla="*/ 180 w 512"/>
                <a:gd name="T35" fmla="*/ 336 h 512"/>
                <a:gd name="T36" fmla="*/ 198 w 512"/>
                <a:gd name="T37" fmla="*/ 355 h 512"/>
                <a:gd name="T38" fmla="*/ 231 w 512"/>
                <a:gd name="T39" fmla="*/ 381 h 512"/>
                <a:gd name="T40" fmla="*/ 405 w 512"/>
                <a:gd name="T41" fmla="*/ 330 h 512"/>
                <a:gd name="T42" fmla="*/ 213 w 512"/>
                <a:gd name="T43" fmla="*/ 320 h 512"/>
                <a:gd name="T44" fmla="*/ 394 w 512"/>
                <a:gd name="T45" fmla="*/ 309 h 512"/>
                <a:gd name="T46" fmla="*/ 170 w 512"/>
                <a:gd name="T47" fmla="*/ 181 h 512"/>
                <a:gd name="T48" fmla="*/ 160 w 512"/>
                <a:gd name="T49" fmla="*/ 202 h 512"/>
                <a:gd name="T50" fmla="*/ 149 w 512"/>
                <a:gd name="T51" fmla="*/ 170 h 512"/>
                <a:gd name="T52" fmla="*/ 405 w 512"/>
                <a:gd name="T53" fmla="*/ 160 h 512"/>
                <a:gd name="T54" fmla="*/ 416 w 512"/>
                <a:gd name="T55" fmla="*/ 320 h 512"/>
                <a:gd name="T56" fmla="*/ 362 w 512"/>
                <a:gd name="T57" fmla="*/ 256 h 512"/>
                <a:gd name="T58" fmla="*/ 362 w 512"/>
                <a:gd name="T59" fmla="*/ 277 h 512"/>
                <a:gd name="T60" fmla="*/ 224 w 512"/>
                <a:gd name="T61" fmla="*/ 266 h 512"/>
                <a:gd name="T62" fmla="*/ 224 w 512"/>
                <a:gd name="T63" fmla="*/ 224 h 512"/>
                <a:gd name="T64" fmla="*/ 362 w 512"/>
                <a:gd name="T65" fmla="*/ 213 h 512"/>
                <a:gd name="T66" fmla="*/ 362 w 512"/>
                <a:gd name="T67" fmla="*/ 234 h 512"/>
                <a:gd name="T68" fmla="*/ 224 w 512"/>
                <a:gd name="T69" fmla="*/ 22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512"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  <a:moveTo>
                    <a:pt x="231" y="381"/>
                  </a:moveTo>
                  <a:cubicBezTo>
                    <a:pt x="229" y="383"/>
                    <a:pt x="226" y="384"/>
                    <a:pt x="223" y="384"/>
                  </a:cubicBezTo>
                  <a:cubicBezTo>
                    <a:pt x="221" y="384"/>
                    <a:pt x="218" y="383"/>
                    <a:pt x="216" y="382"/>
                  </a:cubicBezTo>
                  <a:cubicBezTo>
                    <a:pt x="213" y="379"/>
                    <a:pt x="200" y="377"/>
                    <a:pt x="194" y="376"/>
                  </a:cubicBezTo>
                  <a:cubicBezTo>
                    <a:pt x="187" y="375"/>
                    <a:pt x="181" y="374"/>
                    <a:pt x="177" y="372"/>
                  </a:cubicBezTo>
                  <a:cubicBezTo>
                    <a:pt x="167" y="369"/>
                    <a:pt x="162" y="357"/>
                    <a:pt x="160" y="350"/>
                  </a:cubicBezTo>
                  <a:cubicBezTo>
                    <a:pt x="159" y="343"/>
                    <a:pt x="156" y="332"/>
                    <a:pt x="161" y="324"/>
                  </a:cubicBezTo>
                  <a:cubicBezTo>
                    <a:pt x="167" y="317"/>
                    <a:pt x="173" y="302"/>
                    <a:pt x="176" y="291"/>
                  </a:cubicBezTo>
                  <a:cubicBezTo>
                    <a:pt x="180" y="272"/>
                    <a:pt x="179" y="258"/>
                    <a:pt x="172" y="250"/>
                  </a:cubicBezTo>
                  <a:cubicBezTo>
                    <a:pt x="164" y="240"/>
                    <a:pt x="149" y="240"/>
                    <a:pt x="149" y="240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49" y="240"/>
                    <a:pt x="149" y="240"/>
                    <a:pt x="149" y="240"/>
                  </a:cubicBezTo>
                  <a:cubicBezTo>
                    <a:pt x="148" y="240"/>
                    <a:pt x="134" y="240"/>
                    <a:pt x="125" y="250"/>
                  </a:cubicBezTo>
                  <a:cubicBezTo>
                    <a:pt x="119" y="259"/>
                    <a:pt x="118" y="272"/>
                    <a:pt x="122" y="291"/>
                  </a:cubicBezTo>
                  <a:cubicBezTo>
                    <a:pt x="125" y="302"/>
                    <a:pt x="131" y="317"/>
                    <a:pt x="136" y="324"/>
                  </a:cubicBezTo>
                  <a:cubicBezTo>
                    <a:pt x="142" y="332"/>
                    <a:pt x="139" y="344"/>
                    <a:pt x="137" y="350"/>
                  </a:cubicBezTo>
                  <a:cubicBezTo>
                    <a:pt x="135" y="357"/>
                    <a:pt x="131" y="369"/>
                    <a:pt x="121" y="372"/>
                  </a:cubicBezTo>
                  <a:cubicBezTo>
                    <a:pt x="120" y="373"/>
                    <a:pt x="118" y="373"/>
                    <a:pt x="117" y="373"/>
                  </a:cubicBezTo>
                  <a:cubicBezTo>
                    <a:pt x="113" y="373"/>
                    <a:pt x="109" y="370"/>
                    <a:pt x="107" y="366"/>
                  </a:cubicBezTo>
                  <a:cubicBezTo>
                    <a:pt x="105" y="361"/>
                    <a:pt x="108" y="354"/>
                    <a:pt x="113" y="352"/>
                  </a:cubicBezTo>
                  <a:cubicBezTo>
                    <a:pt x="115" y="351"/>
                    <a:pt x="119" y="340"/>
                    <a:pt x="118" y="336"/>
                  </a:cubicBezTo>
                  <a:cubicBezTo>
                    <a:pt x="112" y="326"/>
                    <a:pt x="105" y="310"/>
                    <a:pt x="101" y="296"/>
                  </a:cubicBezTo>
                  <a:cubicBezTo>
                    <a:pt x="95" y="270"/>
                    <a:pt x="98" y="250"/>
                    <a:pt x="109" y="237"/>
                  </a:cubicBezTo>
                  <a:cubicBezTo>
                    <a:pt x="123" y="219"/>
                    <a:pt x="146" y="218"/>
                    <a:pt x="149" y="218"/>
                  </a:cubicBezTo>
                  <a:cubicBezTo>
                    <a:pt x="149" y="218"/>
                    <a:pt x="149" y="218"/>
                    <a:pt x="149" y="218"/>
                  </a:cubicBezTo>
                  <a:cubicBezTo>
                    <a:pt x="149" y="218"/>
                    <a:pt x="149" y="218"/>
                    <a:pt x="149" y="218"/>
                  </a:cubicBezTo>
                  <a:cubicBezTo>
                    <a:pt x="149" y="218"/>
                    <a:pt x="149" y="218"/>
                    <a:pt x="149" y="218"/>
                  </a:cubicBezTo>
                  <a:cubicBezTo>
                    <a:pt x="149" y="218"/>
                    <a:pt x="149" y="218"/>
                    <a:pt x="149" y="218"/>
                  </a:cubicBezTo>
                  <a:cubicBezTo>
                    <a:pt x="153" y="218"/>
                    <a:pt x="175" y="219"/>
                    <a:pt x="189" y="237"/>
                  </a:cubicBezTo>
                  <a:cubicBezTo>
                    <a:pt x="200" y="250"/>
                    <a:pt x="203" y="270"/>
                    <a:pt x="196" y="296"/>
                  </a:cubicBezTo>
                  <a:cubicBezTo>
                    <a:pt x="193" y="310"/>
                    <a:pt x="186" y="326"/>
                    <a:pt x="180" y="336"/>
                  </a:cubicBezTo>
                  <a:cubicBezTo>
                    <a:pt x="179" y="340"/>
                    <a:pt x="183" y="351"/>
                    <a:pt x="185" y="353"/>
                  </a:cubicBezTo>
                  <a:cubicBezTo>
                    <a:pt x="187" y="353"/>
                    <a:pt x="193" y="354"/>
                    <a:pt x="198" y="355"/>
                  </a:cubicBezTo>
                  <a:cubicBezTo>
                    <a:pt x="210" y="357"/>
                    <a:pt x="223" y="359"/>
                    <a:pt x="230" y="366"/>
                  </a:cubicBezTo>
                  <a:cubicBezTo>
                    <a:pt x="235" y="370"/>
                    <a:pt x="235" y="376"/>
                    <a:pt x="231" y="381"/>
                  </a:cubicBezTo>
                  <a:close/>
                  <a:moveTo>
                    <a:pt x="416" y="320"/>
                  </a:moveTo>
                  <a:cubicBezTo>
                    <a:pt x="416" y="326"/>
                    <a:pt x="411" y="330"/>
                    <a:pt x="405" y="330"/>
                  </a:cubicBezTo>
                  <a:cubicBezTo>
                    <a:pt x="224" y="330"/>
                    <a:pt x="224" y="330"/>
                    <a:pt x="224" y="330"/>
                  </a:cubicBezTo>
                  <a:cubicBezTo>
                    <a:pt x="218" y="330"/>
                    <a:pt x="213" y="326"/>
                    <a:pt x="213" y="320"/>
                  </a:cubicBezTo>
                  <a:cubicBezTo>
                    <a:pt x="213" y="314"/>
                    <a:pt x="218" y="309"/>
                    <a:pt x="224" y="309"/>
                  </a:cubicBezTo>
                  <a:cubicBezTo>
                    <a:pt x="394" y="309"/>
                    <a:pt x="394" y="309"/>
                    <a:pt x="394" y="309"/>
                  </a:cubicBezTo>
                  <a:cubicBezTo>
                    <a:pt x="394" y="181"/>
                    <a:pt x="394" y="181"/>
                    <a:pt x="394" y="181"/>
                  </a:cubicBezTo>
                  <a:cubicBezTo>
                    <a:pt x="170" y="181"/>
                    <a:pt x="170" y="181"/>
                    <a:pt x="170" y="181"/>
                  </a:cubicBezTo>
                  <a:cubicBezTo>
                    <a:pt x="170" y="192"/>
                    <a:pt x="170" y="192"/>
                    <a:pt x="170" y="192"/>
                  </a:cubicBezTo>
                  <a:cubicBezTo>
                    <a:pt x="170" y="198"/>
                    <a:pt x="166" y="202"/>
                    <a:pt x="160" y="202"/>
                  </a:cubicBezTo>
                  <a:cubicBezTo>
                    <a:pt x="154" y="202"/>
                    <a:pt x="149" y="198"/>
                    <a:pt x="149" y="192"/>
                  </a:cubicBezTo>
                  <a:cubicBezTo>
                    <a:pt x="149" y="170"/>
                    <a:pt x="149" y="170"/>
                    <a:pt x="149" y="170"/>
                  </a:cubicBezTo>
                  <a:cubicBezTo>
                    <a:pt x="149" y="164"/>
                    <a:pt x="154" y="160"/>
                    <a:pt x="160" y="160"/>
                  </a:cubicBezTo>
                  <a:cubicBezTo>
                    <a:pt x="405" y="160"/>
                    <a:pt x="405" y="160"/>
                    <a:pt x="405" y="160"/>
                  </a:cubicBezTo>
                  <a:cubicBezTo>
                    <a:pt x="411" y="160"/>
                    <a:pt x="416" y="164"/>
                    <a:pt x="416" y="170"/>
                  </a:cubicBezTo>
                  <a:lnTo>
                    <a:pt x="416" y="320"/>
                  </a:lnTo>
                  <a:close/>
                  <a:moveTo>
                    <a:pt x="234" y="256"/>
                  </a:moveTo>
                  <a:cubicBezTo>
                    <a:pt x="362" y="256"/>
                    <a:pt x="362" y="256"/>
                    <a:pt x="362" y="256"/>
                  </a:cubicBezTo>
                  <a:cubicBezTo>
                    <a:pt x="368" y="256"/>
                    <a:pt x="373" y="260"/>
                    <a:pt x="373" y="266"/>
                  </a:cubicBezTo>
                  <a:cubicBezTo>
                    <a:pt x="373" y="272"/>
                    <a:pt x="368" y="277"/>
                    <a:pt x="362" y="277"/>
                  </a:cubicBezTo>
                  <a:cubicBezTo>
                    <a:pt x="234" y="277"/>
                    <a:pt x="234" y="277"/>
                    <a:pt x="234" y="277"/>
                  </a:cubicBezTo>
                  <a:cubicBezTo>
                    <a:pt x="228" y="277"/>
                    <a:pt x="224" y="272"/>
                    <a:pt x="224" y="266"/>
                  </a:cubicBezTo>
                  <a:cubicBezTo>
                    <a:pt x="224" y="260"/>
                    <a:pt x="228" y="256"/>
                    <a:pt x="234" y="256"/>
                  </a:cubicBezTo>
                  <a:close/>
                  <a:moveTo>
                    <a:pt x="224" y="224"/>
                  </a:moveTo>
                  <a:cubicBezTo>
                    <a:pt x="224" y="218"/>
                    <a:pt x="228" y="213"/>
                    <a:pt x="234" y="213"/>
                  </a:cubicBezTo>
                  <a:cubicBezTo>
                    <a:pt x="362" y="213"/>
                    <a:pt x="362" y="213"/>
                    <a:pt x="362" y="213"/>
                  </a:cubicBezTo>
                  <a:cubicBezTo>
                    <a:pt x="368" y="213"/>
                    <a:pt x="373" y="218"/>
                    <a:pt x="373" y="224"/>
                  </a:cubicBezTo>
                  <a:cubicBezTo>
                    <a:pt x="373" y="230"/>
                    <a:pt x="368" y="234"/>
                    <a:pt x="362" y="234"/>
                  </a:cubicBezTo>
                  <a:cubicBezTo>
                    <a:pt x="234" y="234"/>
                    <a:pt x="234" y="234"/>
                    <a:pt x="234" y="234"/>
                  </a:cubicBezTo>
                  <a:cubicBezTo>
                    <a:pt x="228" y="234"/>
                    <a:pt x="224" y="230"/>
                    <a:pt x="224" y="224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73152" tIns="36576" rIns="73152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 sz="144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F0C31CA-CE29-44AB-8C46-E9C0B9A3FE88}"/>
                </a:ext>
              </a:extLst>
            </p:cNvPr>
            <p:cNvSpPr txBox="1"/>
            <p:nvPr/>
          </p:nvSpPr>
          <p:spPr>
            <a:xfrm>
              <a:off x="2286000" y="1483253"/>
              <a:ext cx="7244080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dirty="0"/>
                <a:t>Regression Analysis / Modelling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53D7253-298E-4403-BF48-EEE56D19D6F4}"/>
                </a:ext>
              </a:extLst>
            </p:cNvPr>
            <p:cNvSpPr txBox="1"/>
            <p:nvPr/>
          </p:nvSpPr>
          <p:spPr>
            <a:xfrm>
              <a:off x="2286000" y="2410311"/>
              <a:ext cx="7118320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dirty="0"/>
                <a:t>Model Training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3F40D2B-6CBA-41E8-AA0E-B54E75EF27FF}"/>
                </a:ext>
              </a:extLst>
            </p:cNvPr>
            <p:cNvSpPr txBox="1"/>
            <p:nvPr/>
          </p:nvSpPr>
          <p:spPr>
            <a:xfrm>
              <a:off x="2286000" y="3337369"/>
              <a:ext cx="7244080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dirty="0"/>
                <a:t>Model Evaluation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483058C-6A52-4A06-B80D-4A94712FFE00}"/>
                </a:ext>
              </a:extLst>
            </p:cNvPr>
            <p:cNvSpPr txBox="1"/>
            <p:nvPr/>
          </p:nvSpPr>
          <p:spPr>
            <a:xfrm>
              <a:off x="2286000" y="4260601"/>
              <a:ext cx="7030720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dirty="0"/>
                <a:t>Model Deployment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560741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9"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37AD323-978F-49F9-AC39-7AE9E030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 – Code Snippets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492D0DB-19B3-4DE0-8F5A-5A48A799F33B}"/>
              </a:ext>
            </a:extLst>
          </p:cNvPr>
          <p:cNvSpPr txBox="1">
            <a:spLocks/>
          </p:cNvSpPr>
          <p:nvPr/>
        </p:nvSpPr>
        <p:spPr bwMode="gray">
          <a:xfrm>
            <a:off x="469900" y="813488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0">
                <a:ea typeface="Verdana" panose="020B0604030504040204" pitchFamily="34" charset="0"/>
                <a:cs typeface="Verdana" panose="020B0604030504040204" pitchFamily="34" charset="0"/>
              </a:rPr>
              <a:t>Include code snippets with explanation (if necessary) to explain slide 3</a:t>
            </a:r>
          </a:p>
        </p:txBody>
      </p:sp>
    </p:spTree>
    <p:extLst>
      <p:ext uri="{BB962C8B-B14F-4D97-AF65-F5344CB8AC3E}">
        <p14:creationId xmlns:p14="http://schemas.microsoft.com/office/powerpoint/2010/main" val="332571340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eloitte_US_Onscreen">
  <a:themeElements>
    <a:clrScheme name="Deloitte colors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spcBef>
            <a:spcPts val="200"/>
          </a:spcBef>
          <a:buSzPct val="100000"/>
          <a:defRPr sz="1200" dirty="0" smtClean="0"/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Deloitte_16_9_Onscreen_US.potx" id="{0EE9D2B3-061D-4481-B583-397E8A57E8A2}" vid="{027ADE79-AE14-4360-9116-256000D5D1A0}"/>
    </a:ext>
  </a:extLst>
</a:theme>
</file>

<file path=ppt/theme/theme2.xml><?xml version="1.0" encoding="utf-8"?>
<a:theme xmlns:a="http://schemas.openxmlformats.org/drawingml/2006/main" name="1_Deloitte_US_Onscreen">
  <a:themeElements>
    <a:clrScheme name="Deloitte colors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spcBef>
            <a:spcPts val="200"/>
          </a:spcBef>
          <a:buSzPct val="100000"/>
          <a:defRPr sz="1200" dirty="0" smtClean="0"/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Deloitte_16_9_Onscreen_US.potx" id="{0EE9D2B3-061D-4481-B583-397E8A57E8A2}" vid="{027ADE79-AE14-4360-9116-256000D5D1A0}"/>
    </a:ext>
  </a:extLst>
</a:theme>
</file>

<file path=ppt/theme/theme3.xml><?xml version="1.0" encoding="utf-8"?>
<a:theme xmlns:a="http://schemas.openxmlformats.org/drawingml/2006/main" name="3_Deloitte_US_Onscreen">
  <a:themeElements>
    <a:clrScheme name="Deloitte colors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spcBef>
            <a:spcPts val="200"/>
          </a:spcBef>
          <a:buSzPct val="100000"/>
          <a:defRPr sz="1200" dirty="0" smtClean="0"/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Deloitte_16_9_Onscreen_US.potx" id="{0EE9D2B3-061D-4481-B583-397E8A57E8A2}" vid="{027ADE79-AE14-4360-9116-256000D5D1A0}"/>
    </a:ext>
  </a:extLst>
</a:theme>
</file>

<file path=ppt/theme/theme4.xml><?xml version="1.0" encoding="utf-8"?>
<a:theme xmlns:a="http://schemas.openxmlformats.org/drawingml/2006/main" name="6_Deloitte_US_Onscreen">
  <a:themeElements>
    <a:clrScheme name="Deloitte colors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spcBef>
            <a:spcPts val="200"/>
          </a:spcBef>
          <a:buSzPct val="100000"/>
          <a:defRPr sz="1200" dirty="0" smtClean="0"/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Deloitte_16_9_Onscreen_US.potx" id="{0EE9D2B3-061D-4481-B583-397E8A57E8A2}" vid="{027ADE79-AE14-4360-9116-256000D5D1A0}"/>
    </a:ext>
  </a:extLst>
</a:theme>
</file>

<file path=ppt/theme/theme5.xml><?xml version="1.0" encoding="utf-8"?>
<a:theme xmlns:a="http://schemas.openxmlformats.org/drawingml/2006/main" name="5_Deloitte_US_Onscreen">
  <a:themeElements>
    <a:clrScheme name="Deloitte colors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spcBef>
            <a:spcPts val="200"/>
          </a:spcBef>
          <a:buSzPct val="100000"/>
          <a:defRPr sz="1200" dirty="0" smtClean="0"/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Deloitte_16_9_Onscreen_US.potx" id="{0EE9D2B3-061D-4481-B583-397E8A57E8A2}" vid="{027ADE79-AE14-4360-9116-256000D5D1A0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F676F1DCE9D945991B04E8298995F6" ma:contentTypeVersion="11" ma:contentTypeDescription="Create a new document." ma:contentTypeScope="" ma:versionID="0cdc822ce590528927618840eee245ce">
  <xsd:schema xmlns:xsd="http://www.w3.org/2001/XMLSchema" xmlns:xs="http://www.w3.org/2001/XMLSchema" xmlns:p="http://schemas.microsoft.com/office/2006/metadata/properties" xmlns:ns2="bc094a58-52e8-4ac6-87d2-be604e059899" xmlns:ns3="492545ed-fd72-4ef3-8e9b-1f996046de03" targetNamespace="http://schemas.microsoft.com/office/2006/metadata/properties" ma:root="true" ma:fieldsID="0b512950dc15f308fc426aee0ba6367f" ns2:_="" ns3:_="">
    <xsd:import namespace="bc094a58-52e8-4ac6-87d2-be604e059899"/>
    <xsd:import namespace="492545ed-fd72-4ef3-8e9b-1f996046de0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094a58-52e8-4ac6-87d2-be604e0598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2545ed-fd72-4ef3-8e9b-1f996046de0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3F0F39-C14E-4B30-A117-1D59819F62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094a58-52e8-4ac6-87d2-be604e059899"/>
    <ds:schemaRef ds:uri="492545ed-fd72-4ef3-8e9b-1f996046de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1F1BFB3-3B3F-4FDA-83D3-46949F7C465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078877C-BF8E-4030-B413-42CED9B0F8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231</Words>
  <Application>Microsoft Office PowerPoint</Application>
  <PresentationFormat>Widescreen</PresentationFormat>
  <Paragraphs>46</Paragraphs>
  <Slides>6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Chronicle Display Black</vt:lpstr>
      <vt:lpstr>Verdana</vt:lpstr>
      <vt:lpstr>Deloitte_US_Onscreen</vt:lpstr>
      <vt:lpstr>1_Deloitte_US_Onscreen</vt:lpstr>
      <vt:lpstr>3_Deloitte_US_Onscreen</vt:lpstr>
      <vt:lpstr>6_Deloitte_US_Onscreen</vt:lpstr>
      <vt:lpstr>5_Deloitte_US_Onscreen</vt:lpstr>
      <vt:lpstr>think-cell Slide</vt:lpstr>
      <vt:lpstr>PowerPoint Presentation</vt:lpstr>
      <vt:lpstr>Crop Yield Prediction - Overview</vt:lpstr>
      <vt:lpstr>Capstone Project Approach Summary</vt:lpstr>
      <vt:lpstr>Capstone Project Data Pathway</vt:lpstr>
      <vt:lpstr>Capstone Project Next Steps</vt:lpstr>
      <vt:lpstr>Appendix – Code Snippets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Wigington, Tyler (US - Dallas)</dc:creator>
  <cp:lastModifiedBy>Mathur, Animesh</cp:lastModifiedBy>
  <cp:revision>21</cp:revision>
  <dcterms:modified xsi:type="dcterms:W3CDTF">2021-02-08T19:14:43Z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0x010100C8F676F1DCE9D945991B04E8298995F6</vt:lpwstr>
  </property>
</Properties>
</file>